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4" r:id="rId3"/>
    <p:sldId id="257" r:id="rId4"/>
    <p:sldId id="258" r:id="rId5"/>
    <p:sldId id="259" r:id="rId6"/>
    <p:sldId id="260" r:id="rId7"/>
    <p:sldId id="262" r:id="rId8"/>
    <p:sldId id="261" r:id="rId9"/>
    <p:sldId id="265" r:id="rId10"/>
    <p:sldId id="267" r:id="rId11"/>
    <p:sldId id="266" r:id="rId12"/>
    <p:sldId id="269" r:id="rId13"/>
    <p:sldId id="268" r:id="rId14"/>
    <p:sldId id="270" r:id="rId15"/>
    <p:sldId id="271" r:id="rId16"/>
    <p:sldId id="272" r:id="rId17"/>
    <p:sldId id="275" r:id="rId18"/>
    <p:sldId id="273" r:id="rId19"/>
    <p:sldId id="274" r:id="rId20"/>
    <p:sldId id="291" r:id="rId21"/>
    <p:sldId id="293" r:id="rId22"/>
    <p:sldId id="294" r:id="rId23"/>
    <p:sldId id="276" r:id="rId24"/>
    <p:sldId id="277" r:id="rId25"/>
    <p:sldId id="292" r:id="rId26"/>
    <p:sldId id="278" r:id="rId27"/>
    <p:sldId id="295" r:id="rId28"/>
    <p:sldId id="279" r:id="rId29"/>
    <p:sldId id="281" r:id="rId30"/>
    <p:sldId id="282" r:id="rId31"/>
    <p:sldId id="283" r:id="rId32"/>
    <p:sldId id="263" r:id="rId33"/>
    <p:sldId id="280" r:id="rId34"/>
    <p:sldId id="284" r:id="rId35"/>
    <p:sldId id="285" r:id="rId36"/>
    <p:sldId id="286" r:id="rId37"/>
    <p:sldId id="288" r:id="rId38"/>
    <p:sldId id="289" r:id="rId39"/>
    <p:sldId id="290" r:id="rId40"/>
    <p:sldId id="287" r:id="rId4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D11"/>
    <a:srgbClr val="4454A2"/>
    <a:srgbClr val="FFCCCC"/>
    <a:srgbClr val="E2C3B6"/>
    <a:srgbClr val="DEE1F1"/>
    <a:srgbClr val="FBDAC8"/>
    <a:srgbClr val="FFFFFF"/>
    <a:srgbClr val="DFE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CFB3C-276C-42C1-B640-199585F35DB7}" type="datetimeFigureOut">
              <a:rPr lang="zh-TW" altLang="en-US" smtClean="0"/>
              <a:t>2025/2/18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C2A00-1752-486D-B8B0-D13EB5AD5721}" type="slidenum">
              <a:rPr lang="zh-TW" altLang="en-US" smtClean="0"/>
              <a:t>‹#›</a:t>
            </a:fld>
            <a:endParaRPr lang="zh-TW" altLang="en-US"/>
          </a:p>
        </p:txBody>
      </p:sp>
    </p:spTree>
    <p:extLst>
      <p:ext uri="{BB962C8B-B14F-4D97-AF65-F5344CB8AC3E}">
        <p14:creationId xmlns:p14="http://schemas.microsoft.com/office/powerpoint/2010/main" val="35642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E0A62B-368A-468B-B039-8DC5D830060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939C523-35E2-40A4-A0FF-6457171AF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6CA6934-C3D2-4E85-A703-45523AB3A920}"/>
              </a:ext>
            </a:extLst>
          </p:cNvPr>
          <p:cNvSpPr>
            <a:spLocks noGrp="1"/>
          </p:cNvSpPr>
          <p:nvPr>
            <p:ph type="dt" sz="half" idx="10"/>
          </p:nvPr>
        </p:nvSpPr>
        <p:spPr/>
        <p:txBody>
          <a:bodyPr/>
          <a:lstStyle/>
          <a:p>
            <a:fld id="{F4BC5AB9-24EB-4D3B-8658-9DD45638FE28}"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F98B2A82-EB4C-4E6B-A4EA-902D13E579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81070E5-2461-4B1C-9ECB-71D0666AD619}"/>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177054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01A78A-31D3-41B3-B516-941896A6A2D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5AAAD0F-0CC5-4DDE-935A-0961701CB5C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0EE2BB2-AEBA-40CE-8CC8-F665E024DA30}"/>
              </a:ext>
            </a:extLst>
          </p:cNvPr>
          <p:cNvSpPr>
            <a:spLocks noGrp="1"/>
          </p:cNvSpPr>
          <p:nvPr>
            <p:ph type="dt" sz="half" idx="10"/>
          </p:nvPr>
        </p:nvSpPr>
        <p:spPr/>
        <p:txBody>
          <a:bodyPr/>
          <a:lstStyle/>
          <a:p>
            <a:fld id="{90587F1C-0E49-4D9F-9DFE-5762DCF82D68}"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A321AB32-E314-4730-82F9-1528DAD7B22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8AAADD-5244-4036-8140-4E889F9A9E4B}"/>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363293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45B877C-D116-406C-89A7-D033360674C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B58B8AC-2A26-40DD-B397-9D97742B50BA}"/>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888AF14-9CD1-495D-A551-78030D51BE50}"/>
              </a:ext>
            </a:extLst>
          </p:cNvPr>
          <p:cNvSpPr>
            <a:spLocks noGrp="1"/>
          </p:cNvSpPr>
          <p:nvPr>
            <p:ph type="dt" sz="half" idx="10"/>
          </p:nvPr>
        </p:nvSpPr>
        <p:spPr/>
        <p:txBody>
          <a:bodyPr/>
          <a:lstStyle/>
          <a:p>
            <a:fld id="{55251E7A-BFC8-4C67-8A01-1AB1FD423C04}"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684F06EC-B15B-4230-A587-0CFEC8C0733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C002492-A79A-41DD-9BF3-8DFD53C93027}"/>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182110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B899E8-615C-4C81-B457-1AC6E2653EA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06002A1-1CD1-46B2-B34D-78A133934AE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7213079-3AD7-4C3A-8F1F-C0B77DB55544}"/>
              </a:ext>
            </a:extLst>
          </p:cNvPr>
          <p:cNvSpPr>
            <a:spLocks noGrp="1"/>
          </p:cNvSpPr>
          <p:nvPr>
            <p:ph type="dt" sz="half" idx="10"/>
          </p:nvPr>
        </p:nvSpPr>
        <p:spPr/>
        <p:txBody>
          <a:bodyPr/>
          <a:lstStyle/>
          <a:p>
            <a:fld id="{1B79CE7A-021E-41CE-8A10-3CEF73A5364B}"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E056DA29-574B-474E-A2F7-CDAE29F67104}"/>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4B78D3B9-BA25-464B-AA1B-777CC507C21F}"/>
              </a:ext>
            </a:extLst>
          </p:cNvPr>
          <p:cNvSpPr>
            <a:spLocks noGrp="1"/>
          </p:cNvSpPr>
          <p:nvPr>
            <p:ph type="sldNum" sz="quarter" idx="12"/>
          </p:nvPr>
        </p:nvSpPr>
        <p:spPr>
          <a:xfrm>
            <a:off x="11472530" y="6311901"/>
            <a:ext cx="719470" cy="546100"/>
          </a:xfrm>
        </p:spPr>
        <p:txBody>
          <a:bodyPr/>
          <a:lstStyle>
            <a:lvl1pPr>
              <a:defRPr sz="2000"/>
            </a:lvl1pPr>
          </a:lstStyle>
          <a:p>
            <a:fld id="{8DC4374B-3742-4AB2-9965-85465C75D90C}" type="slidenum">
              <a:rPr lang="zh-TW" altLang="en-US" smtClean="0"/>
              <a:pPr/>
              <a:t>‹#›</a:t>
            </a:fld>
            <a:endParaRPr lang="zh-TW" altLang="en-US" dirty="0"/>
          </a:p>
        </p:txBody>
      </p:sp>
    </p:spTree>
    <p:extLst>
      <p:ext uri="{BB962C8B-B14F-4D97-AF65-F5344CB8AC3E}">
        <p14:creationId xmlns:p14="http://schemas.microsoft.com/office/powerpoint/2010/main" val="259445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222887-9A49-46B2-8A33-65226659DBE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53DFC35-6F22-4CF1-B659-F4572E46C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705CEE7-67C9-4212-874C-5F356EDB78E9}"/>
              </a:ext>
            </a:extLst>
          </p:cNvPr>
          <p:cNvSpPr>
            <a:spLocks noGrp="1"/>
          </p:cNvSpPr>
          <p:nvPr>
            <p:ph type="dt" sz="half" idx="10"/>
          </p:nvPr>
        </p:nvSpPr>
        <p:spPr/>
        <p:txBody>
          <a:bodyPr/>
          <a:lstStyle/>
          <a:p>
            <a:fld id="{B0F64611-1D62-4FE6-8DB5-38E59178A3AF}"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B8B1DE67-2A74-43D6-B8B1-FF13781D6E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C5CA0EB-2DAA-4229-A487-DD46AC79E198}"/>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29176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2C00C9-B58E-45CA-BAF3-9E13526E864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A525AA7-2DF4-4A30-9599-5CB87AC64D6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2178C3F-874D-405C-9805-63BE984A176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71A8E4F-2914-45C1-9BD9-DBAFF11EAAC6}"/>
              </a:ext>
            </a:extLst>
          </p:cNvPr>
          <p:cNvSpPr>
            <a:spLocks noGrp="1"/>
          </p:cNvSpPr>
          <p:nvPr>
            <p:ph type="dt" sz="half" idx="10"/>
          </p:nvPr>
        </p:nvSpPr>
        <p:spPr/>
        <p:txBody>
          <a:bodyPr/>
          <a:lstStyle/>
          <a:p>
            <a:fld id="{0391C2F4-D4A8-407D-92D3-70CCD450D147}" type="datetime1">
              <a:rPr lang="zh-TW" altLang="en-US" smtClean="0"/>
              <a:t>2025/2/18</a:t>
            </a:fld>
            <a:endParaRPr lang="zh-TW" altLang="en-US"/>
          </a:p>
        </p:txBody>
      </p:sp>
      <p:sp>
        <p:nvSpPr>
          <p:cNvPr id="6" name="頁尾版面配置區 5">
            <a:extLst>
              <a:ext uri="{FF2B5EF4-FFF2-40B4-BE49-F238E27FC236}">
                <a16:creationId xmlns:a16="http://schemas.microsoft.com/office/drawing/2014/main" id="{47A09C76-AB04-4BF2-AA24-450007A8DDF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78CFA31-86CC-4F69-A959-86390CBF32D4}"/>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418669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D58B23-B794-4177-B453-FCB85D7F4EE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6F9DF40-BDB7-4A43-84D9-32D14C13FC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DA6FF30-0CD0-46B8-9477-F746A071640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F83F915-13D6-47A9-94D5-F4695EAD3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A0A9BC9-519B-4591-9129-5B3F73F2B86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ED054DA-CFEB-4A7C-A9B4-07B61C4CA7A8}"/>
              </a:ext>
            </a:extLst>
          </p:cNvPr>
          <p:cNvSpPr>
            <a:spLocks noGrp="1"/>
          </p:cNvSpPr>
          <p:nvPr>
            <p:ph type="dt" sz="half" idx="10"/>
          </p:nvPr>
        </p:nvSpPr>
        <p:spPr/>
        <p:txBody>
          <a:bodyPr/>
          <a:lstStyle/>
          <a:p>
            <a:fld id="{5387BB11-5A8E-4044-BBF7-8BAA4937E006}" type="datetime1">
              <a:rPr lang="zh-TW" altLang="en-US" smtClean="0"/>
              <a:t>2025/2/18</a:t>
            </a:fld>
            <a:endParaRPr lang="zh-TW" altLang="en-US"/>
          </a:p>
        </p:txBody>
      </p:sp>
      <p:sp>
        <p:nvSpPr>
          <p:cNvPr id="8" name="頁尾版面配置區 7">
            <a:extLst>
              <a:ext uri="{FF2B5EF4-FFF2-40B4-BE49-F238E27FC236}">
                <a16:creationId xmlns:a16="http://schemas.microsoft.com/office/drawing/2014/main" id="{9311E49A-7AE6-4916-8BAC-53CF2DC90EF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4D6CB33-849C-4E3B-A3DB-06A8961FF019}"/>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248269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10ADC1-DE63-428B-BAAE-D2D03B9A892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00618BC-E2CD-4460-864E-640165225A1C}"/>
              </a:ext>
            </a:extLst>
          </p:cNvPr>
          <p:cNvSpPr>
            <a:spLocks noGrp="1"/>
          </p:cNvSpPr>
          <p:nvPr>
            <p:ph type="dt" sz="half" idx="10"/>
          </p:nvPr>
        </p:nvSpPr>
        <p:spPr/>
        <p:txBody>
          <a:bodyPr/>
          <a:lstStyle/>
          <a:p>
            <a:fld id="{6089F95D-7435-4B72-9EE2-7291EA4011E4}" type="datetime1">
              <a:rPr lang="zh-TW" altLang="en-US" smtClean="0"/>
              <a:t>2025/2/18</a:t>
            </a:fld>
            <a:endParaRPr lang="zh-TW" altLang="en-US"/>
          </a:p>
        </p:txBody>
      </p:sp>
      <p:sp>
        <p:nvSpPr>
          <p:cNvPr id="4" name="頁尾版面配置區 3">
            <a:extLst>
              <a:ext uri="{FF2B5EF4-FFF2-40B4-BE49-F238E27FC236}">
                <a16:creationId xmlns:a16="http://schemas.microsoft.com/office/drawing/2014/main" id="{8D26B785-B0B1-48F3-B118-29D1CB5F761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7A03F1D-69EC-4517-9249-9F76311B8660}"/>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302756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993B753-AC84-4D8A-BAC8-7461C6F3ECD4}"/>
              </a:ext>
            </a:extLst>
          </p:cNvPr>
          <p:cNvSpPr>
            <a:spLocks noGrp="1"/>
          </p:cNvSpPr>
          <p:nvPr>
            <p:ph type="dt" sz="half" idx="10"/>
          </p:nvPr>
        </p:nvSpPr>
        <p:spPr/>
        <p:txBody>
          <a:bodyPr/>
          <a:lstStyle/>
          <a:p>
            <a:fld id="{073E6CF5-C740-4F6C-AEFD-6FB2DA033705}" type="datetime1">
              <a:rPr lang="zh-TW" altLang="en-US" smtClean="0"/>
              <a:t>2025/2/18</a:t>
            </a:fld>
            <a:endParaRPr lang="zh-TW" altLang="en-US"/>
          </a:p>
        </p:txBody>
      </p:sp>
      <p:sp>
        <p:nvSpPr>
          <p:cNvPr id="3" name="頁尾版面配置區 2">
            <a:extLst>
              <a:ext uri="{FF2B5EF4-FFF2-40B4-BE49-F238E27FC236}">
                <a16:creationId xmlns:a16="http://schemas.microsoft.com/office/drawing/2014/main" id="{1EC8CE15-41B0-4F9F-B160-78B1CD7327A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971AAF2-2740-4798-9338-084A3F8B037D}"/>
              </a:ext>
            </a:extLst>
          </p:cNvPr>
          <p:cNvSpPr>
            <a:spLocks noGrp="1"/>
          </p:cNvSpPr>
          <p:nvPr>
            <p:ph type="sldNum" sz="quarter" idx="12"/>
          </p:nvPr>
        </p:nvSpPr>
        <p:spPr>
          <a:xfrm>
            <a:off x="11515060" y="6490955"/>
            <a:ext cx="676940" cy="365125"/>
          </a:xfrm>
        </p:spPr>
        <p:txBody>
          <a:bodyPr/>
          <a:lstStyle>
            <a:lvl1pPr>
              <a:defRPr sz="2000"/>
            </a:lvl1pPr>
          </a:lstStyle>
          <a:p>
            <a:fld id="{8DC4374B-3742-4AB2-9965-85465C75D90C}" type="slidenum">
              <a:rPr lang="zh-TW" altLang="en-US" smtClean="0"/>
              <a:pPr/>
              <a:t>‹#›</a:t>
            </a:fld>
            <a:endParaRPr lang="zh-TW" altLang="en-US"/>
          </a:p>
        </p:txBody>
      </p:sp>
    </p:spTree>
    <p:extLst>
      <p:ext uri="{BB962C8B-B14F-4D97-AF65-F5344CB8AC3E}">
        <p14:creationId xmlns:p14="http://schemas.microsoft.com/office/powerpoint/2010/main" val="2868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50F668-4FB6-4224-9D80-AE693784B33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497C3B3C-B183-41C7-8CF6-B3D4AABF4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CB47AC6-8186-4530-99C7-2B79B78BA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4E00B9E-B7F7-4CE2-B7A6-00B9BF257B6F}"/>
              </a:ext>
            </a:extLst>
          </p:cNvPr>
          <p:cNvSpPr>
            <a:spLocks noGrp="1"/>
          </p:cNvSpPr>
          <p:nvPr>
            <p:ph type="dt" sz="half" idx="10"/>
          </p:nvPr>
        </p:nvSpPr>
        <p:spPr/>
        <p:txBody>
          <a:bodyPr/>
          <a:lstStyle/>
          <a:p>
            <a:fld id="{68E3E321-AE0E-4070-9EB9-F62D960724B1}" type="datetime1">
              <a:rPr lang="zh-TW" altLang="en-US" smtClean="0"/>
              <a:t>2025/2/18</a:t>
            </a:fld>
            <a:endParaRPr lang="zh-TW" altLang="en-US"/>
          </a:p>
        </p:txBody>
      </p:sp>
      <p:sp>
        <p:nvSpPr>
          <p:cNvPr id="6" name="頁尾版面配置區 5">
            <a:extLst>
              <a:ext uri="{FF2B5EF4-FFF2-40B4-BE49-F238E27FC236}">
                <a16:creationId xmlns:a16="http://schemas.microsoft.com/office/drawing/2014/main" id="{EBC8A22B-69C2-40B7-9852-36DCA086A86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B1AE7A-65F9-449C-90EE-FDF57FE4A9C9}"/>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247169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AE6C45-AEBD-4FF8-A0D8-D6BE8E84677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31E83EC-FA75-4FDE-898A-67D6ACA18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C2B3185-354C-4113-AA46-E4CE730CE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BACB768-575A-44FD-9686-54B5BB2B701C}"/>
              </a:ext>
            </a:extLst>
          </p:cNvPr>
          <p:cNvSpPr>
            <a:spLocks noGrp="1"/>
          </p:cNvSpPr>
          <p:nvPr>
            <p:ph type="dt" sz="half" idx="10"/>
          </p:nvPr>
        </p:nvSpPr>
        <p:spPr/>
        <p:txBody>
          <a:bodyPr/>
          <a:lstStyle/>
          <a:p>
            <a:fld id="{8F67F645-E8C0-4F0B-ADEA-D9EE4A16387A}" type="datetime1">
              <a:rPr lang="zh-TW" altLang="en-US" smtClean="0"/>
              <a:t>2025/2/18</a:t>
            </a:fld>
            <a:endParaRPr lang="zh-TW" altLang="en-US"/>
          </a:p>
        </p:txBody>
      </p:sp>
      <p:sp>
        <p:nvSpPr>
          <p:cNvPr id="6" name="頁尾版面配置區 5">
            <a:extLst>
              <a:ext uri="{FF2B5EF4-FFF2-40B4-BE49-F238E27FC236}">
                <a16:creationId xmlns:a16="http://schemas.microsoft.com/office/drawing/2014/main" id="{EC32A0BD-A1D3-4CEA-A7C9-1124ECDC547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5E437E5-FC80-4A47-A4AB-871AD21E835B}"/>
              </a:ext>
            </a:extLst>
          </p:cNvPr>
          <p:cNvSpPr>
            <a:spLocks noGrp="1"/>
          </p:cNvSpPr>
          <p:nvPr>
            <p:ph type="sldNum" sz="quarter" idx="12"/>
          </p:nvPr>
        </p:nvSpPr>
        <p:spPr/>
        <p:txBody>
          <a:bodyPr/>
          <a:lstStyle/>
          <a:p>
            <a:fld id="{8DC4374B-3742-4AB2-9965-85465C75D90C}" type="slidenum">
              <a:rPr lang="zh-TW" altLang="en-US" smtClean="0"/>
              <a:t>‹#›</a:t>
            </a:fld>
            <a:endParaRPr lang="zh-TW" altLang="en-US"/>
          </a:p>
        </p:txBody>
      </p:sp>
    </p:spTree>
    <p:extLst>
      <p:ext uri="{BB962C8B-B14F-4D97-AF65-F5344CB8AC3E}">
        <p14:creationId xmlns:p14="http://schemas.microsoft.com/office/powerpoint/2010/main" val="44453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F42C984-32DE-4E48-8CD3-5E4AB0A38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92160ED-C8F8-4332-95A4-A4DEDD95C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9D5688E-5591-4606-B0D3-93FFD06D2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0745-DC69-4D90-B493-4931A92035A2}" type="datetime1">
              <a:rPr lang="zh-TW" altLang="en-US" smtClean="0"/>
              <a:t>2025/2/18</a:t>
            </a:fld>
            <a:endParaRPr lang="zh-TW" altLang="en-US"/>
          </a:p>
        </p:txBody>
      </p:sp>
      <p:sp>
        <p:nvSpPr>
          <p:cNvPr id="5" name="頁尾版面配置區 4">
            <a:extLst>
              <a:ext uri="{FF2B5EF4-FFF2-40B4-BE49-F238E27FC236}">
                <a16:creationId xmlns:a16="http://schemas.microsoft.com/office/drawing/2014/main" id="{1BF2AA71-6CDD-43EA-9E47-9C1B67887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4FDD957-0B42-4C31-A0A2-07D5CFEAE5AF}"/>
              </a:ext>
            </a:extLst>
          </p:cNvPr>
          <p:cNvSpPr>
            <a:spLocks noGrp="1"/>
          </p:cNvSpPr>
          <p:nvPr>
            <p:ph type="sldNum" sz="quarter" idx="4"/>
          </p:nvPr>
        </p:nvSpPr>
        <p:spPr>
          <a:xfrm>
            <a:off x="11525692" y="6469690"/>
            <a:ext cx="666307"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8DC4374B-3742-4AB2-9965-85465C75D90C}" type="slidenum">
              <a:rPr lang="zh-TW" altLang="en-US" smtClean="0"/>
              <a:pPr/>
              <a:t>‹#›</a:t>
            </a:fld>
            <a:endParaRPr lang="zh-TW" altLang="en-US" dirty="0"/>
          </a:p>
        </p:txBody>
      </p:sp>
    </p:spTree>
    <p:extLst>
      <p:ext uri="{BB962C8B-B14F-4D97-AF65-F5344CB8AC3E}">
        <p14:creationId xmlns:p14="http://schemas.microsoft.com/office/powerpoint/2010/main" val="16369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4.svg"/><Relationship Id="rId7" Type="http://schemas.openxmlformats.org/officeDocument/2006/relationships/image" Target="../media/image5.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3.png"/><Relationship Id="rId7" Type="http://schemas.openxmlformats.org/officeDocument/2006/relationships/image" Target="../media/image5.sv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sv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8.sv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10DFEEE-9140-4E92-B590-3EE96AA13146}"/>
              </a:ext>
            </a:extLst>
          </p:cNvPr>
          <p:cNvSpPr/>
          <p:nvPr/>
        </p:nvSpPr>
        <p:spPr>
          <a:xfrm>
            <a:off x="5697415" y="0"/>
            <a:ext cx="649458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34B2DE7B-7CC5-468A-A48B-FD5D7D1F192F}"/>
              </a:ext>
            </a:extLst>
          </p:cNvPr>
          <p:cNvSpPr>
            <a:spLocks noGrp="1"/>
          </p:cNvSpPr>
          <p:nvPr>
            <p:ph type="ctrTitle"/>
          </p:nvPr>
        </p:nvSpPr>
        <p:spPr>
          <a:xfrm>
            <a:off x="5697416" y="2918129"/>
            <a:ext cx="6494584" cy="1021741"/>
          </a:xfrm>
        </p:spPr>
        <p:txBody>
          <a:bodyPr>
            <a:normAutofit/>
          </a:bodyPr>
          <a:lstStyle/>
          <a:p>
            <a:r>
              <a:rPr lang="zh-TW" altLang="zh-TW" sz="5400" b="1" kern="150" dirty="0">
                <a:solidFill>
                  <a:srgbClr val="FFC000"/>
                </a:solidFill>
                <a:effectLst/>
                <a:latin typeface="微軟正黑體" panose="020B0604030504040204" pitchFamily="34" charset="-120"/>
                <a:ea typeface="微軟正黑體" panose="020B0604030504040204" pitchFamily="34" charset="-120"/>
                <a:cs typeface="標楷體" panose="03000509000000000000" pitchFamily="65" charset="-120"/>
              </a:rPr>
              <a:t>科展參賽報名說明會</a:t>
            </a:r>
            <a:endParaRPr lang="zh-TW" altLang="en-US" sz="19900" b="1" dirty="0">
              <a:solidFill>
                <a:srgbClr val="FFC000"/>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33BBB019-0DE4-4BEF-A022-DA70A82DF047}"/>
              </a:ext>
            </a:extLst>
          </p:cNvPr>
          <p:cNvPicPr>
            <a:picLocks noChangeAspect="1"/>
          </p:cNvPicPr>
          <p:nvPr/>
        </p:nvPicPr>
        <p:blipFill rotWithShape="1">
          <a:blip r:embed="rId2">
            <a:extLst>
              <a:ext uri="{28A0092B-C50C-407E-A947-70E740481C1C}">
                <a14:useLocalDpi xmlns:a14="http://schemas.microsoft.com/office/drawing/2010/main" val="0"/>
              </a:ext>
            </a:extLst>
          </a:blip>
          <a:srcRect l="9082" t="15278" r="13978" b="12731"/>
          <a:stretch/>
        </p:blipFill>
        <p:spPr>
          <a:xfrm>
            <a:off x="184637" y="2061796"/>
            <a:ext cx="5194733" cy="2734408"/>
          </a:xfrm>
          <a:prstGeom prst="rect">
            <a:avLst/>
          </a:prstGeom>
        </p:spPr>
      </p:pic>
      <p:sp>
        <p:nvSpPr>
          <p:cNvPr id="8" name="投影片編號版面配置區 7">
            <a:extLst>
              <a:ext uri="{FF2B5EF4-FFF2-40B4-BE49-F238E27FC236}">
                <a16:creationId xmlns:a16="http://schemas.microsoft.com/office/drawing/2014/main" id="{DA5EA9FA-3881-43D0-B92F-73B290526F3C}"/>
              </a:ext>
            </a:extLst>
          </p:cNvPr>
          <p:cNvSpPr>
            <a:spLocks noGrp="1"/>
          </p:cNvSpPr>
          <p:nvPr>
            <p:ph type="sldNum" sz="quarter" idx="12"/>
          </p:nvPr>
        </p:nvSpPr>
        <p:spPr/>
        <p:txBody>
          <a:bodyPr/>
          <a:lstStyle/>
          <a:p>
            <a:fld id="{8DC4374B-3742-4AB2-9965-85465C75D90C}" type="slidenum">
              <a:rPr lang="zh-TW" altLang="en-US" smtClean="0"/>
              <a:t>1</a:t>
            </a:fld>
            <a:endParaRPr lang="zh-TW" altLang="en-US" dirty="0"/>
          </a:p>
        </p:txBody>
      </p:sp>
    </p:spTree>
    <p:extLst>
      <p:ext uri="{BB962C8B-B14F-4D97-AF65-F5344CB8AC3E}">
        <p14:creationId xmlns:p14="http://schemas.microsoft.com/office/powerpoint/2010/main" val="114211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0136C3D4-CFEB-4C13-B517-1F63DDA4BCE0}"/>
              </a:ext>
            </a:extLst>
          </p:cNvPr>
          <p:cNvPicPr>
            <a:picLocks noChangeAspect="1"/>
          </p:cNvPicPr>
          <p:nvPr/>
        </p:nvPicPr>
        <p:blipFill>
          <a:blip r:embed="rId2"/>
          <a:stretch>
            <a:fillRect/>
          </a:stretch>
        </p:blipFill>
        <p:spPr>
          <a:xfrm>
            <a:off x="122615" y="1538653"/>
            <a:ext cx="2101937" cy="5166593"/>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7" name="文字方塊 6">
            <a:extLst>
              <a:ext uri="{FF2B5EF4-FFF2-40B4-BE49-F238E27FC236}">
                <a16:creationId xmlns:a16="http://schemas.microsoft.com/office/drawing/2014/main" id="{0B49BB48-7A04-4A38-9694-0B503FC9E4D4}"/>
              </a:ext>
            </a:extLst>
          </p:cNvPr>
          <p:cNvSpPr txBox="1"/>
          <p:nvPr/>
        </p:nvSpPr>
        <p:spPr>
          <a:xfrm>
            <a:off x="6461403" y="291644"/>
            <a:ext cx="3673837"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基本資料及</a:t>
            </a:r>
            <a:endPar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endParaRP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學校科展作品件數統計表</a:t>
            </a:r>
            <a:endParaRPr lang="zh-TW" altLang="en-US" sz="2400" dirty="0">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F09CA63-73A4-43DF-BA64-285AA1D8C2B6}"/>
              </a:ext>
            </a:extLst>
          </p:cNvPr>
          <p:cNvPicPr>
            <a:picLocks noChangeAspect="1"/>
          </p:cNvPicPr>
          <p:nvPr/>
        </p:nvPicPr>
        <p:blipFill>
          <a:blip r:embed="rId3"/>
          <a:stretch>
            <a:fillRect/>
          </a:stretch>
        </p:blipFill>
        <p:spPr>
          <a:xfrm>
            <a:off x="2528996" y="1567588"/>
            <a:ext cx="9088573" cy="5108722"/>
          </a:xfrm>
          <a:prstGeom prst="rect">
            <a:avLst/>
          </a:prstGeom>
        </p:spPr>
      </p:pic>
      <p:sp>
        <p:nvSpPr>
          <p:cNvPr id="11" name="矩形 10">
            <a:extLst>
              <a:ext uri="{FF2B5EF4-FFF2-40B4-BE49-F238E27FC236}">
                <a16:creationId xmlns:a16="http://schemas.microsoft.com/office/drawing/2014/main" id="{1E0BF86D-855C-41FD-B7E6-991D71F2314B}"/>
              </a:ext>
            </a:extLst>
          </p:cNvPr>
          <p:cNvSpPr/>
          <p:nvPr/>
        </p:nvSpPr>
        <p:spPr>
          <a:xfrm>
            <a:off x="122613" y="2449770"/>
            <a:ext cx="2101937" cy="425547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投影片編號版面配置區 11">
            <a:extLst>
              <a:ext uri="{FF2B5EF4-FFF2-40B4-BE49-F238E27FC236}">
                <a16:creationId xmlns:a16="http://schemas.microsoft.com/office/drawing/2014/main" id="{757A9610-3905-4212-9309-B021F94B554E}"/>
              </a:ext>
            </a:extLst>
          </p:cNvPr>
          <p:cNvSpPr>
            <a:spLocks noGrp="1"/>
          </p:cNvSpPr>
          <p:nvPr>
            <p:ph type="sldNum" sz="quarter" idx="12"/>
          </p:nvPr>
        </p:nvSpPr>
        <p:spPr/>
        <p:txBody>
          <a:bodyPr/>
          <a:lstStyle/>
          <a:p>
            <a:fld id="{8DC4374B-3742-4AB2-9965-85465C75D90C}" type="slidenum">
              <a:rPr lang="zh-TW" altLang="en-US" smtClean="0"/>
              <a:t>10</a:t>
            </a:fld>
            <a:endParaRPr lang="zh-TW" altLang="en-US"/>
          </a:p>
        </p:txBody>
      </p:sp>
    </p:spTree>
    <p:extLst>
      <p:ext uri="{BB962C8B-B14F-4D97-AF65-F5344CB8AC3E}">
        <p14:creationId xmlns:p14="http://schemas.microsoft.com/office/powerpoint/2010/main" val="273712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C3BED706-C47F-4BED-8925-A5C702C30C12}"/>
              </a:ext>
            </a:extLst>
          </p:cNvPr>
          <p:cNvPicPr>
            <a:picLocks noChangeAspect="1"/>
          </p:cNvPicPr>
          <p:nvPr/>
        </p:nvPicPr>
        <p:blipFill>
          <a:blip r:embed="rId2"/>
          <a:stretch>
            <a:fillRect/>
          </a:stretch>
        </p:blipFill>
        <p:spPr>
          <a:xfrm>
            <a:off x="122615" y="1538653"/>
            <a:ext cx="2101937" cy="5166593"/>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23" name="文字方塊 22">
            <a:extLst>
              <a:ext uri="{FF2B5EF4-FFF2-40B4-BE49-F238E27FC236}">
                <a16:creationId xmlns:a16="http://schemas.microsoft.com/office/drawing/2014/main" id="{34303524-F481-4F2E-A8E2-8CEFF3920BDA}"/>
              </a:ext>
            </a:extLst>
          </p:cNvPr>
          <p:cNvSpPr txBox="1"/>
          <p:nvPr/>
        </p:nvSpPr>
        <p:spPr>
          <a:xfrm>
            <a:off x="6431203" y="487601"/>
            <a:ext cx="24455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取號</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en-US" altLang="zh-TW" sz="2400" dirty="0">
                <a:solidFill>
                  <a:srgbClr val="333333"/>
                </a:solidFill>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第一部份</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E5C12094-8B67-4DCE-9EA4-59494EAC41D2}"/>
              </a:ext>
            </a:extLst>
          </p:cNvPr>
          <p:cNvPicPr>
            <a:picLocks noChangeAspect="1"/>
          </p:cNvPicPr>
          <p:nvPr/>
        </p:nvPicPr>
        <p:blipFill>
          <a:blip r:embed="rId3"/>
          <a:stretch>
            <a:fillRect/>
          </a:stretch>
        </p:blipFill>
        <p:spPr>
          <a:xfrm>
            <a:off x="2318789" y="1565029"/>
            <a:ext cx="9750596" cy="4125273"/>
          </a:xfrm>
          <a:prstGeom prst="rect">
            <a:avLst/>
          </a:prstGeom>
        </p:spPr>
      </p:pic>
      <p:pic>
        <p:nvPicPr>
          <p:cNvPr id="24" name="圖片 23">
            <a:extLst>
              <a:ext uri="{FF2B5EF4-FFF2-40B4-BE49-F238E27FC236}">
                <a16:creationId xmlns:a16="http://schemas.microsoft.com/office/drawing/2014/main" id="{F512AD8B-766A-4037-8822-5942F0FD9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541" y="1985942"/>
            <a:ext cx="4163740" cy="3704360"/>
          </a:xfrm>
          <a:prstGeom prst="rect">
            <a:avLst/>
          </a:prstGeom>
        </p:spPr>
      </p:pic>
      <p:sp>
        <p:nvSpPr>
          <p:cNvPr id="28" name="語音泡泡: 圓角矩形 27">
            <a:extLst>
              <a:ext uri="{FF2B5EF4-FFF2-40B4-BE49-F238E27FC236}">
                <a16:creationId xmlns:a16="http://schemas.microsoft.com/office/drawing/2014/main" id="{42BDFB4B-0559-441A-B3B1-B683A5BD6779}"/>
              </a:ext>
            </a:extLst>
          </p:cNvPr>
          <p:cNvSpPr/>
          <p:nvPr/>
        </p:nvSpPr>
        <p:spPr>
          <a:xfrm>
            <a:off x="7921869" y="1968359"/>
            <a:ext cx="3904786" cy="2199196"/>
          </a:xfrm>
          <a:prstGeom prst="wedgeRoundRectCallout">
            <a:avLst>
              <a:gd name="adj1" fmla="val -111001"/>
              <a:gd name="adj2" fmla="val -423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0" i="0" dirty="0">
                <a:solidFill>
                  <a:srgbClr val="FFFFFF"/>
                </a:solidFill>
                <a:effectLst/>
                <a:latin typeface="微軟正黑體" panose="020B0604030504040204" pitchFamily="34" charset="-120"/>
                <a:ea typeface="微軟正黑體" panose="020B0604030504040204" pitchFamily="34" charset="-120"/>
              </a:rPr>
              <a:t>請輸入</a:t>
            </a:r>
            <a:r>
              <a:rPr lang="zh-TW" altLang="en-US" sz="2400" b="0" i="0" dirty="0">
                <a:solidFill>
                  <a:srgbClr val="FFC000"/>
                </a:solidFill>
                <a:effectLst/>
                <a:latin typeface="微軟正黑體" panose="020B0604030504040204" pitchFamily="34" charset="-120"/>
                <a:ea typeface="微軟正黑體" panose="020B0604030504040204" pitchFamily="34" charset="-120"/>
              </a:rPr>
              <a:t>西元</a:t>
            </a:r>
            <a:r>
              <a:rPr lang="zh-TW" altLang="en-US" sz="2400" b="0" i="0" dirty="0">
                <a:solidFill>
                  <a:srgbClr val="FFFFFF"/>
                </a:solidFill>
                <a:effectLst/>
                <a:latin typeface="微軟正黑體" panose="020B0604030504040204" pitchFamily="34" charset="-120"/>
                <a:ea typeface="微軟正黑體" panose="020B0604030504040204" pitchFamily="34" charset="-120"/>
              </a:rPr>
              <a:t>及用  </a:t>
            </a:r>
            <a:r>
              <a:rPr lang="en-US" altLang="zh-TW" sz="2400" b="0" i="0" dirty="0">
                <a:solidFill>
                  <a:srgbClr val="FFC000"/>
                </a:solidFill>
                <a:effectLst/>
                <a:latin typeface="微軟正黑體" panose="020B0604030504040204" pitchFamily="34" charset="-120"/>
                <a:ea typeface="微軟正黑體" panose="020B0604030504040204" pitchFamily="34" charset="-120"/>
              </a:rPr>
              <a:t>/</a:t>
            </a:r>
            <a:r>
              <a:rPr lang="en-US" altLang="zh-TW" sz="2400" b="0" i="0" dirty="0">
                <a:solidFill>
                  <a:srgbClr val="FFFFFF"/>
                </a:solidFill>
                <a:effectLst/>
                <a:latin typeface="微軟正黑體" panose="020B0604030504040204" pitchFamily="34" charset="-120"/>
                <a:ea typeface="微軟正黑體" panose="020B0604030504040204" pitchFamily="34" charset="-120"/>
              </a:rPr>
              <a:t> </a:t>
            </a:r>
            <a:r>
              <a:rPr lang="zh-TW" altLang="en-US" sz="2400" b="0" i="0" dirty="0">
                <a:solidFill>
                  <a:srgbClr val="FFFFFF"/>
                </a:solidFill>
                <a:effectLst/>
                <a:latin typeface="微軟正黑體" panose="020B0604030504040204" pitchFamily="34" charset="-120"/>
                <a:ea typeface="微軟正黑體" panose="020B0604030504040204" pitchFamily="34" charset="-120"/>
              </a:rPr>
              <a:t>符號區隔月日後，按一下下方日期，才會正確送出。</a:t>
            </a:r>
            <a:endParaRPr lang="zh-TW" altLang="en-US" sz="2400" dirty="0">
              <a:latin typeface="微軟正黑體" panose="020B0604030504040204" pitchFamily="34" charset="-120"/>
              <a:ea typeface="微軟正黑體" panose="020B0604030504040204" pitchFamily="34" charset="-120"/>
            </a:endParaRPr>
          </a:p>
        </p:txBody>
      </p:sp>
      <p:pic>
        <p:nvPicPr>
          <p:cNvPr id="29" name="圖形 28">
            <a:extLst>
              <a:ext uri="{FF2B5EF4-FFF2-40B4-BE49-F238E27FC236}">
                <a16:creationId xmlns:a16="http://schemas.microsoft.com/office/drawing/2014/main" id="{6D611605-6377-432D-8FDC-DA03268276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9558" y="4515222"/>
            <a:ext cx="1021198" cy="1855177"/>
          </a:xfrm>
          <a:prstGeom prst="rect">
            <a:avLst/>
          </a:prstGeom>
        </p:spPr>
      </p:pic>
      <p:sp>
        <p:nvSpPr>
          <p:cNvPr id="30" name="矩形 29">
            <a:extLst>
              <a:ext uri="{FF2B5EF4-FFF2-40B4-BE49-F238E27FC236}">
                <a16:creationId xmlns:a16="http://schemas.microsoft.com/office/drawing/2014/main" id="{CDAE1544-6F41-444C-9EF3-921B6C7C813D}"/>
              </a:ext>
            </a:extLst>
          </p:cNvPr>
          <p:cNvSpPr/>
          <p:nvPr/>
        </p:nvSpPr>
        <p:spPr>
          <a:xfrm>
            <a:off x="122613" y="2731124"/>
            <a:ext cx="2101937" cy="39741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777A84F-42E2-4FBD-ABCD-F246EE1C9939}"/>
              </a:ext>
            </a:extLst>
          </p:cNvPr>
          <p:cNvSpPr/>
          <p:nvPr/>
        </p:nvSpPr>
        <p:spPr>
          <a:xfrm>
            <a:off x="122613" y="1951540"/>
            <a:ext cx="2101937" cy="4448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投影片編號版面配置區 31">
            <a:extLst>
              <a:ext uri="{FF2B5EF4-FFF2-40B4-BE49-F238E27FC236}">
                <a16:creationId xmlns:a16="http://schemas.microsoft.com/office/drawing/2014/main" id="{4E43EE0C-40C3-4E39-9F71-C208C10E1351}"/>
              </a:ext>
            </a:extLst>
          </p:cNvPr>
          <p:cNvSpPr>
            <a:spLocks noGrp="1"/>
          </p:cNvSpPr>
          <p:nvPr>
            <p:ph type="sldNum" sz="quarter" idx="12"/>
          </p:nvPr>
        </p:nvSpPr>
        <p:spPr/>
        <p:txBody>
          <a:bodyPr/>
          <a:lstStyle/>
          <a:p>
            <a:fld id="{8DC4374B-3742-4AB2-9965-85465C75D90C}" type="slidenum">
              <a:rPr lang="zh-TW" altLang="en-US" smtClean="0"/>
              <a:t>11</a:t>
            </a:fld>
            <a:endParaRPr lang="zh-TW" altLang="en-US"/>
          </a:p>
        </p:txBody>
      </p:sp>
    </p:spTree>
    <p:extLst>
      <p:ext uri="{BB962C8B-B14F-4D97-AF65-F5344CB8AC3E}">
        <p14:creationId xmlns:p14="http://schemas.microsoft.com/office/powerpoint/2010/main" val="27562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23" name="文字方塊 22">
            <a:extLst>
              <a:ext uri="{FF2B5EF4-FFF2-40B4-BE49-F238E27FC236}">
                <a16:creationId xmlns:a16="http://schemas.microsoft.com/office/drawing/2014/main" id="{34303524-F481-4F2E-A8E2-8CEFF3920BDA}"/>
              </a:ext>
            </a:extLst>
          </p:cNvPr>
          <p:cNvSpPr txBox="1"/>
          <p:nvPr/>
        </p:nvSpPr>
        <p:spPr>
          <a:xfrm>
            <a:off x="6431203" y="487601"/>
            <a:ext cx="24455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取號</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en-US" altLang="zh-TW" sz="2400" dirty="0">
                <a:solidFill>
                  <a:srgbClr val="333333"/>
                </a:solidFill>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第一部份</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-2</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340C24AE-E0F8-44C6-9EEF-3149AFEE90C0}"/>
              </a:ext>
            </a:extLst>
          </p:cNvPr>
          <p:cNvSpPr>
            <a:spLocks noGrp="1"/>
          </p:cNvSpPr>
          <p:nvPr>
            <p:ph type="sldNum" sz="quarter" idx="12"/>
          </p:nvPr>
        </p:nvSpPr>
        <p:spPr/>
        <p:txBody>
          <a:bodyPr/>
          <a:lstStyle/>
          <a:p>
            <a:fld id="{8DC4374B-3742-4AB2-9965-85465C75D90C}" type="slidenum">
              <a:rPr lang="zh-TW" altLang="en-US" smtClean="0"/>
              <a:t>12</a:t>
            </a:fld>
            <a:endParaRPr lang="zh-TW" altLang="en-US"/>
          </a:p>
        </p:txBody>
      </p:sp>
      <p:pic>
        <p:nvPicPr>
          <p:cNvPr id="11" name="圖片 10">
            <a:extLst>
              <a:ext uri="{FF2B5EF4-FFF2-40B4-BE49-F238E27FC236}">
                <a16:creationId xmlns:a16="http://schemas.microsoft.com/office/drawing/2014/main" id="{8FF845D9-CC1B-49B6-9233-9373C21078A9}"/>
              </a:ext>
            </a:extLst>
          </p:cNvPr>
          <p:cNvPicPr>
            <a:picLocks noChangeAspect="1"/>
          </p:cNvPicPr>
          <p:nvPr/>
        </p:nvPicPr>
        <p:blipFill>
          <a:blip r:embed="rId2"/>
          <a:stretch>
            <a:fillRect/>
          </a:stretch>
        </p:blipFill>
        <p:spPr>
          <a:xfrm>
            <a:off x="122615" y="1538653"/>
            <a:ext cx="2101937" cy="5166593"/>
          </a:xfrm>
          <a:prstGeom prst="rect">
            <a:avLst/>
          </a:prstGeom>
        </p:spPr>
      </p:pic>
      <p:sp>
        <p:nvSpPr>
          <p:cNvPr id="12" name="矩形 11">
            <a:extLst>
              <a:ext uri="{FF2B5EF4-FFF2-40B4-BE49-F238E27FC236}">
                <a16:creationId xmlns:a16="http://schemas.microsoft.com/office/drawing/2014/main" id="{BE09D639-C09E-4CD4-A013-1C7EA118FA1A}"/>
              </a:ext>
            </a:extLst>
          </p:cNvPr>
          <p:cNvSpPr/>
          <p:nvPr/>
        </p:nvSpPr>
        <p:spPr>
          <a:xfrm>
            <a:off x="122613" y="2731124"/>
            <a:ext cx="2101937" cy="39741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8AEC5C9-3A55-4E4A-891C-B1D22C2F994E}"/>
              </a:ext>
            </a:extLst>
          </p:cNvPr>
          <p:cNvSpPr/>
          <p:nvPr/>
        </p:nvSpPr>
        <p:spPr>
          <a:xfrm>
            <a:off x="122613" y="1951540"/>
            <a:ext cx="2101937" cy="4448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6BE19DDD-2DE4-44E4-87E8-9E6EA697AF1B}"/>
              </a:ext>
            </a:extLst>
          </p:cNvPr>
          <p:cNvPicPr>
            <a:picLocks noChangeAspect="1"/>
          </p:cNvPicPr>
          <p:nvPr/>
        </p:nvPicPr>
        <p:blipFill>
          <a:blip r:embed="rId3"/>
          <a:stretch>
            <a:fillRect/>
          </a:stretch>
        </p:blipFill>
        <p:spPr>
          <a:xfrm>
            <a:off x="2354176" y="1538653"/>
            <a:ext cx="9672450" cy="3217985"/>
          </a:xfrm>
          <a:prstGeom prst="rect">
            <a:avLst/>
          </a:prstGeom>
        </p:spPr>
      </p:pic>
      <p:sp>
        <p:nvSpPr>
          <p:cNvPr id="28" name="語音泡泡: 圓角矩形 27">
            <a:extLst>
              <a:ext uri="{FF2B5EF4-FFF2-40B4-BE49-F238E27FC236}">
                <a16:creationId xmlns:a16="http://schemas.microsoft.com/office/drawing/2014/main" id="{42BDFB4B-0559-441A-B3B1-B683A5BD6779}"/>
              </a:ext>
            </a:extLst>
          </p:cNvPr>
          <p:cNvSpPr/>
          <p:nvPr/>
        </p:nvSpPr>
        <p:spPr>
          <a:xfrm>
            <a:off x="5491061" y="4453056"/>
            <a:ext cx="3904786" cy="2199196"/>
          </a:xfrm>
          <a:prstGeom prst="wedgeRoundRectCallout">
            <a:avLst>
              <a:gd name="adj1" fmla="val -68091"/>
              <a:gd name="adj2" fmla="val -380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0" i="0" dirty="0">
                <a:solidFill>
                  <a:srgbClr val="FFFFFF"/>
                </a:solidFill>
                <a:effectLst/>
                <a:latin typeface="微軟正黑體" panose="020B0604030504040204" pitchFamily="34" charset="-120"/>
                <a:ea typeface="微軟正黑體" panose="020B0604030504040204" pitchFamily="34" charset="-120"/>
              </a:rPr>
              <a:t>具體貢獻：請正確填寫以</a:t>
            </a:r>
            <a:r>
              <a:rPr lang="en-US" altLang="zh-TW" sz="2400" b="0" i="0" dirty="0">
                <a:solidFill>
                  <a:srgbClr val="FFFFFF"/>
                </a:solidFill>
                <a:effectLst/>
                <a:latin typeface="微軟正黑體" panose="020B0604030504040204" pitchFamily="34" charset="-120"/>
                <a:ea typeface="微軟正黑體" panose="020B0604030504040204" pitchFamily="34" charset="-120"/>
              </a:rPr>
              <a:t>100</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分配幾位作者。</a:t>
            </a:r>
            <a:endParaRPr lang="zh-TW" altLang="en-US" sz="240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21E23DB-23CA-4571-9CDF-E4CDFDBFE800}"/>
              </a:ext>
            </a:extLst>
          </p:cNvPr>
          <p:cNvSpPr/>
          <p:nvPr/>
        </p:nvSpPr>
        <p:spPr>
          <a:xfrm>
            <a:off x="6972300" y="2173959"/>
            <a:ext cx="3604846" cy="833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D7755A7F-B6E5-4C22-A5E4-7F3DDFE430CE}"/>
              </a:ext>
            </a:extLst>
          </p:cNvPr>
          <p:cNvSpPr txBox="1"/>
          <p:nvPr/>
        </p:nvSpPr>
        <p:spPr>
          <a:xfrm>
            <a:off x="9715371" y="661516"/>
            <a:ext cx="1723549" cy="461665"/>
          </a:xfrm>
          <a:prstGeom prst="rect">
            <a:avLst/>
          </a:prstGeom>
          <a:noFill/>
        </p:spPr>
        <p:txBody>
          <a:bodyPr wrap="non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今年新修訂</a:t>
            </a:r>
          </a:p>
        </p:txBody>
      </p:sp>
      <p:cxnSp>
        <p:nvCxnSpPr>
          <p:cNvPr id="10" name="直線單箭頭接點 9">
            <a:extLst>
              <a:ext uri="{FF2B5EF4-FFF2-40B4-BE49-F238E27FC236}">
                <a16:creationId xmlns:a16="http://schemas.microsoft.com/office/drawing/2014/main" id="{091997C5-DD38-44DB-8D1E-6E533E7F978F}"/>
              </a:ext>
            </a:extLst>
          </p:cNvPr>
          <p:cNvCxnSpPr>
            <a:stCxn id="8" idx="2"/>
          </p:cNvCxnSpPr>
          <p:nvPr/>
        </p:nvCxnSpPr>
        <p:spPr>
          <a:xfrm flipH="1">
            <a:off x="10155115" y="1123181"/>
            <a:ext cx="422031" cy="1050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6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23" name="文字方塊 22">
            <a:extLst>
              <a:ext uri="{FF2B5EF4-FFF2-40B4-BE49-F238E27FC236}">
                <a16:creationId xmlns:a16="http://schemas.microsoft.com/office/drawing/2014/main" id="{34303524-F481-4F2E-A8E2-8CEFF3920BDA}"/>
              </a:ext>
            </a:extLst>
          </p:cNvPr>
          <p:cNvSpPr txBox="1"/>
          <p:nvPr/>
        </p:nvSpPr>
        <p:spPr>
          <a:xfrm>
            <a:off x="6431203" y="487601"/>
            <a:ext cx="24455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取號</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en-US" altLang="zh-TW" sz="2400" dirty="0">
                <a:solidFill>
                  <a:srgbClr val="333333"/>
                </a:solidFill>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第二部份</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BF6205BA-6571-4373-ADF7-ACA0DB965B72}"/>
              </a:ext>
            </a:extLst>
          </p:cNvPr>
          <p:cNvPicPr>
            <a:picLocks noChangeAspect="1"/>
          </p:cNvPicPr>
          <p:nvPr/>
        </p:nvPicPr>
        <p:blipFill>
          <a:blip r:embed="rId2"/>
          <a:stretch>
            <a:fillRect/>
          </a:stretch>
        </p:blipFill>
        <p:spPr>
          <a:xfrm>
            <a:off x="2347162" y="1571220"/>
            <a:ext cx="8498416" cy="5131120"/>
          </a:xfrm>
          <a:prstGeom prst="rect">
            <a:avLst/>
          </a:prstGeom>
        </p:spPr>
      </p:pic>
      <p:sp>
        <p:nvSpPr>
          <p:cNvPr id="14" name="語音泡泡: 圓角矩形 13">
            <a:extLst>
              <a:ext uri="{FF2B5EF4-FFF2-40B4-BE49-F238E27FC236}">
                <a16:creationId xmlns:a16="http://schemas.microsoft.com/office/drawing/2014/main" id="{FDEE95ED-6242-459B-8E34-6CEDE9FC7562}"/>
              </a:ext>
            </a:extLst>
          </p:cNvPr>
          <p:cNvSpPr/>
          <p:nvPr/>
        </p:nvSpPr>
        <p:spPr>
          <a:xfrm>
            <a:off x="8002551" y="1753206"/>
            <a:ext cx="3904786" cy="2199196"/>
          </a:xfrm>
          <a:prstGeom prst="wedgeRoundRectCallout">
            <a:avLst>
              <a:gd name="adj1" fmla="val -100493"/>
              <a:gd name="adj2" fmla="val 13130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400" b="0" i="0" dirty="0">
                <a:solidFill>
                  <a:srgbClr val="FFFFFF"/>
                </a:solidFill>
                <a:effectLst/>
                <a:latin typeface="微軟正黑體" panose="020B0604030504040204" pitchFamily="34" charset="-120"/>
                <a:ea typeface="微軟正黑體" panose="020B0604030504040204" pitchFamily="34" charset="-120"/>
              </a:rPr>
              <a:t>所有</a:t>
            </a:r>
            <a:r>
              <a:rPr lang="zh-TW" altLang="en-US" sz="2400" dirty="0">
                <a:solidFill>
                  <a:srgbClr val="FFFFFF"/>
                </a:solidFill>
                <a:latin typeface="微軟正黑體" panose="020B0604030504040204" pitchFamily="34" charset="-120"/>
                <a:ea typeface="微軟正黑體" panose="020B0604030504040204" pitchFamily="34" charset="-120"/>
              </a:rPr>
              <a:t>作者同學及指導教師必須簽名！</a:t>
            </a:r>
            <a:endParaRPr lang="zh-TW" altLang="en-US" sz="2400" dirty="0">
              <a:latin typeface="微軟正黑體" panose="020B0604030504040204" pitchFamily="34" charset="-120"/>
              <a:ea typeface="微軟正黑體" panose="020B0604030504040204" pitchFamily="34" charset="-120"/>
            </a:endParaRPr>
          </a:p>
        </p:txBody>
      </p:sp>
      <p:sp>
        <p:nvSpPr>
          <p:cNvPr id="7" name="投影片編號版面配置區 6">
            <a:extLst>
              <a:ext uri="{FF2B5EF4-FFF2-40B4-BE49-F238E27FC236}">
                <a16:creationId xmlns:a16="http://schemas.microsoft.com/office/drawing/2014/main" id="{7BF75239-E8F5-4E5A-ABBE-2B4CA29CB87E}"/>
              </a:ext>
            </a:extLst>
          </p:cNvPr>
          <p:cNvSpPr>
            <a:spLocks noGrp="1"/>
          </p:cNvSpPr>
          <p:nvPr>
            <p:ph type="sldNum" sz="quarter" idx="12"/>
          </p:nvPr>
        </p:nvSpPr>
        <p:spPr/>
        <p:txBody>
          <a:bodyPr/>
          <a:lstStyle/>
          <a:p>
            <a:fld id="{8DC4374B-3742-4AB2-9965-85465C75D90C}" type="slidenum">
              <a:rPr lang="zh-TW" altLang="en-US" smtClean="0"/>
              <a:t>13</a:t>
            </a:fld>
            <a:endParaRPr lang="zh-TW" altLang="en-US"/>
          </a:p>
        </p:txBody>
      </p:sp>
      <p:pic>
        <p:nvPicPr>
          <p:cNvPr id="11" name="圖片 10">
            <a:extLst>
              <a:ext uri="{FF2B5EF4-FFF2-40B4-BE49-F238E27FC236}">
                <a16:creationId xmlns:a16="http://schemas.microsoft.com/office/drawing/2014/main" id="{2EB570F8-7507-4405-9D02-68A9592E8C9E}"/>
              </a:ext>
            </a:extLst>
          </p:cNvPr>
          <p:cNvPicPr>
            <a:picLocks noChangeAspect="1"/>
          </p:cNvPicPr>
          <p:nvPr/>
        </p:nvPicPr>
        <p:blipFill>
          <a:blip r:embed="rId3"/>
          <a:stretch>
            <a:fillRect/>
          </a:stretch>
        </p:blipFill>
        <p:spPr>
          <a:xfrm>
            <a:off x="122615" y="1538653"/>
            <a:ext cx="2101937" cy="5166593"/>
          </a:xfrm>
          <a:prstGeom prst="rect">
            <a:avLst/>
          </a:prstGeom>
        </p:spPr>
      </p:pic>
      <p:sp>
        <p:nvSpPr>
          <p:cNvPr id="12" name="矩形 11">
            <a:extLst>
              <a:ext uri="{FF2B5EF4-FFF2-40B4-BE49-F238E27FC236}">
                <a16:creationId xmlns:a16="http://schemas.microsoft.com/office/drawing/2014/main" id="{F4A1C986-4A5C-41B1-9249-326A5A3A8C38}"/>
              </a:ext>
            </a:extLst>
          </p:cNvPr>
          <p:cNvSpPr/>
          <p:nvPr/>
        </p:nvSpPr>
        <p:spPr>
          <a:xfrm>
            <a:off x="122613" y="2731124"/>
            <a:ext cx="2101937" cy="39741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6986042-5406-45D8-99DC-42AA6C6D546B}"/>
              </a:ext>
            </a:extLst>
          </p:cNvPr>
          <p:cNvSpPr/>
          <p:nvPr/>
        </p:nvSpPr>
        <p:spPr>
          <a:xfrm>
            <a:off x="122613" y="1951540"/>
            <a:ext cx="2101937" cy="4448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6279C799-110D-4133-BBFC-9B2317A8B59A}"/>
              </a:ext>
            </a:extLst>
          </p:cNvPr>
          <p:cNvSpPr/>
          <p:nvPr/>
        </p:nvSpPr>
        <p:spPr>
          <a:xfrm>
            <a:off x="2224550" y="5899637"/>
            <a:ext cx="8792212" cy="3956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79E793DC-8A4A-4B89-9080-00A68F9E3AAE}"/>
              </a:ext>
            </a:extLst>
          </p:cNvPr>
          <p:cNvSpPr txBox="1"/>
          <p:nvPr/>
        </p:nvSpPr>
        <p:spPr>
          <a:xfrm>
            <a:off x="10845578" y="4771971"/>
            <a:ext cx="1415772" cy="461665"/>
          </a:xfrm>
          <a:prstGeom prst="rect">
            <a:avLst/>
          </a:prstGeom>
          <a:noFill/>
        </p:spPr>
        <p:txBody>
          <a:bodyPr wrap="non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今年修改</a:t>
            </a:r>
          </a:p>
        </p:txBody>
      </p:sp>
      <p:cxnSp>
        <p:nvCxnSpPr>
          <p:cNvPr id="17" name="直線單箭頭接點 16">
            <a:extLst>
              <a:ext uri="{FF2B5EF4-FFF2-40B4-BE49-F238E27FC236}">
                <a16:creationId xmlns:a16="http://schemas.microsoft.com/office/drawing/2014/main" id="{EB3A01A5-A88B-4BC1-A56B-58CCAE58BC5E}"/>
              </a:ext>
            </a:extLst>
          </p:cNvPr>
          <p:cNvCxnSpPr>
            <a:cxnSpLocks/>
            <a:stCxn id="16" idx="2"/>
          </p:cNvCxnSpPr>
          <p:nvPr/>
        </p:nvCxnSpPr>
        <p:spPr>
          <a:xfrm flipH="1">
            <a:off x="10629900" y="5233636"/>
            <a:ext cx="923564" cy="7363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23" name="文字方塊 22">
            <a:extLst>
              <a:ext uri="{FF2B5EF4-FFF2-40B4-BE49-F238E27FC236}">
                <a16:creationId xmlns:a16="http://schemas.microsoft.com/office/drawing/2014/main" id="{34303524-F481-4F2E-A8E2-8CEFF3920BDA}"/>
              </a:ext>
            </a:extLst>
          </p:cNvPr>
          <p:cNvSpPr txBox="1"/>
          <p:nvPr/>
        </p:nvSpPr>
        <p:spPr>
          <a:xfrm>
            <a:off x="6431203" y="487601"/>
            <a:ext cx="24455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取號</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en-US" altLang="zh-TW" sz="2400" dirty="0">
                <a:solidFill>
                  <a:srgbClr val="333333"/>
                </a:solidFill>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第二部份</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-2</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BF6205BA-6571-4373-ADF7-ACA0DB965B72}"/>
              </a:ext>
            </a:extLst>
          </p:cNvPr>
          <p:cNvPicPr>
            <a:picLocks noChangeAspect="1"/>
          </p:cNvPicPr>
          <p:nvPr/>
        </p:nvPicPr>
        <p:blipFill>
          <a:blip r:embed="rId2"/>
          <a:stretch>
            <a:fillRect/>
          </a:stretch>
        </p:blipFill>
        <p:spPr>
          <a:xfrm>
            <a:off x="2452122" y="1574126"/>
            <a:ext cx="8498416" cy="5131120"/>
          </a:xfrm>
          <a:prstGeom prst="rect">
            <a:avLst/>
          </a:prstGeom>
        </p:spPr>
      </p:pic>
      <p:sp>
        <p:nvSpPr>
          <p:cNvPr id="14" name="語音泡泡: 圓角矩形 13">
            <a:extLst>
              <a:ext uri="{FF2B5EF4-FFF2-40B4-BE49-F238E27FC236}">
                <a16:creationId xmlns:a16="http://schemas.microsoft.com/office/drawing/2014/main" id="{FDEE95ED-6242-459B-8E34-6CEDE9FC7562}"/>
              </a:ext>
            </a:extLst>
          </p:cNvPr>
          <p:cNvSpPr/>
          <p:nvPr/>
        </p:nvSpPr>
        <p:spPr>
          <a:xfrm>
            <a:off x="3926541" y="1753206"/>
            <a:ext cx="7216588" cy="3177382"/>
          </a:xfrm>
          <a:prstGeom prst="wedgeRoundRectCallout">
            <a:avLst>
              <a:gd name="adj1" fmla="val -19871"/>
              <a:gd name="adj2" fmla="val 974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400" dirty="0">
                <a:solidFill>
                  <a:srgbClr val="FFC000"/>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報名資料填寫完畢，請先按下</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確定新增及取號</a:t>
            </a:r>
            <a:r>
              <a:rPr lang="en-US" altLang="zh-TW" sz="2400" dirty="0">
                <a:solidFill>
                  <a:srgbClr val="FFFFFF"/>
                </a:solidFill>
                <a:latin typeface="微軟正黑體" panose="020B0604030504040204" pitchFamily="34" charset="-120"/>
                <a:ea typeface="微軟正黑體" panose="020B0604030504040204" pitchFamily="34" charset="-120"/>
              </a:rPr>
              <a:t>】 </a:t>
            </a:r>
            <a:r>
              <a:rPr lang="zh-TW" altLang="en-US" sz="2400" dirty="0">
                <a:solidFill>
                  <a:srgbClr val="FFFFFF"/>
                </a:solidFill>
                <a:latin typeface="微軟正黑體" panose="020B0604030504040204" pitchFamily="34" charset="-120"/>
                <a:ea typeface="微軟正黑體" panose="020B0604030504040204" pitchFamily="34" charset="-120"/>
              </a:rPr>
              <a:t>再往下一步，在查詢報名</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作品編號</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，再把作品編號塡寫在你的作品說書封面的編號上，存檔檔名為「作品編號</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校名簡稱</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作品名稱」，除了</a:t>
            </a:r>
            <a:r>
              <a:rPr lang="en-US" altLang="zh-TW" sz="2400" dirty="0">
                <a:solidFill>
                  <a:srgbClr val="FFFFFF"/>
                </a:solidFill>
                <a:latin typeface="微軟正黑體" panose="020B0604030504040204" pitchFamily="34" charset="-120"/>
                <a:ea typeface="微軟正黑體" panose="020B0604030504040204" pitchFamily="34" charset="-120"/>
              </a:rPr>
              <a:t>DOCX</a:t>
            </a:r>
            <a:r>
              <a:rPr lang="zh-TW" altLang="en-US" sz="2400" dirty="0">
                <a:solidFill>
                  <a:srgbClr val="FFFFFF"/>
                </a:solidFill>
                <a:latin typeface="微軟正黑體" panose="020B0604030504040204" pitchFamily="34" charset="-120"/>
                <a:ea typeface="微軟正黑體" panose="020B0604030504040204" pitchFamily="34" charset="-120"/>
              </a:rPr>
              <a:t>檔案，亦要另存</a:t>
            </a:r>
            <a:r>
              <a:rPr lang="en-US" altLang="zh-TW" sz="2400" dirty="0">
                <a:solidFill>
                  <a:srgbClr val="FFFFFF"/>
                </a:solidFill>
                <a:latin typeface="微軟正黑體" panose="020B0604030504040204" pitchFamily="34" charset="-120"/>
                <a:ea typeface="微軟正黑體" panose="020B0604030504040204" pitchFamily="34" charset="-120"/>
              </a:rPr>
              <a:t>PDF</a:t>
            </a:r>
            <a:r>
              <a:rPr lang="zh-TW" altLang="en-US" sz="2400" dirty="0">
                <a:solidFill>
                  <a:srgbClr val="FFFFFF"/>
                </a:solidFill>
                <a:latin typeface="微軟正黑體" panose="020B0604030504040204" pitchFamily="34" charset="-120"/>
                <a:ea typeface="微軟正黑體" panose="020B0604030504040204" pitchFamily="34" charset="-120"/>
              </a:rPr>
              <a:t>檔案，再上傳。否則以未完成報名處理！</a:t>
            </a:r>
          </a:p>
        </p:txBody>
      </p:sp>
      <p:sp>
        <p:nvSpPr>
          <p:cNvPr id="6" name="投影片編號版面配置區 5">
            <a:extLst>
              <a:ext uri="{FF2B5EF4-FFF2-40B4-BE49-F238E27FC236}">
                <a16:creationId xmlns:a16="http://schemas.microsoft.com/office/drawing/2014/main" id="{5946D7BC-4A26-409D-98A8-DE04112CFD68}"/>
              </a:ext>
            </a:extLst>
          </p:cNvPr>
          <p:cNvSpPr>
            <a:spLocks noGrp="1"/>
          </p:cNvSpPr>
          <p:nvPr>
            <p:ph type="sldNum" sz="quarter" idx="12"/>
          </p:nvPr>
        </p:nvSpPr>
        <p:spPr/>
        <p:txBody>
          <a:bodyPr/>
          <a:lstStyle/>
          <a:p>
            <a:fld id="{8DC4374B-3742-4AB2-9965-85465C75D90C}" type="slidenum">
              <a:rPr lang="zh-TW" altLang="en-US" smtClean="0"/>
              <a:t>14</a:t>
            </a:fld>
            <a:endParaRPr lang="zh-TW" altLang="en-US"/>
          </a:p>
        </p:txBody>
      </p:sp>
      <p:pic>
        <p:nvPicPr>
          <p:cNvPr id="11" name="圖片 10">
            <a:extLst>
              <a:ext uri="{FF2B5EF4-FFF2-40B4-BE49-F238E27FC236}">
                <a16:creationId xmlns:a16="http://schemas.microsoft.com/office/drawing/2014/main" id="{CD609A01-9894-4ED3-B3FD-3A1C09045516}"/>
              </a:ext>
            </a:extLst>
          </p:cNvPr>
          <p:cNvPicPr>
            <a:picLocks noChangeAspect="1"/>
          </p:cNvPicPr>
          <p:nvPr/>
        </p:nvPicPr>
        <p:blipFill>
          <a:blip r:embed="rId3"/>
          <a:stretch>
            <a:fillRect/>
          </a:stretch>
        </p:blipFill>
        <p:spPr>
          <a:xfrm>
            <a:off x="122615" y="1538653"/>
            <a:ext cx="2101937" cy="5166593"/>
          </a:xfrm>
          <a:prstGeom prst="rect">
            <a:avLst/>
          </a:prstGeom>
        </p:spPr>
      </p:pic>
      <p:sp>
        <p:nvSpPr>
          <p:cNvPr id="12" name="矩形 11">
            <a:extLst>
              <a:ext uri="{FF2B5EF4-FFF2-40B4-BE49-F238E27FC236}">
                <a16:creationId xmlns:a16="http://schemas.microsoft.com/office/drawing/2014/main" id="{D2119489-357C-4E6D-9BDC-6A766D60B50D}"/>
              </a:ext>
            </a:extLst>
          </p:cNvPr>
          <p:cNvSpPr/>
          <p:nvPr/>
        </p:nvSpPr>
        <p:spPr>
          <a:xfrm>
            <a:off x="122613" y="2731124"/>
            <a:ext cx="2101937" cy="39741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19EAE793-B93B-4D7B-9E08-CF5379BD9F43}"/>
              </a:ext>
            </a:extLst>
          </p:cNvPr>
          <p:cNvSpPr/>
          <p:nvPr/>
        </p:nvSpPr>
        <p:spPr>
          <a:xfrm>
            <a:off x="122613" y="1951540"/>
            <a:ext cx="2101937" cy="4448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135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pic>
        <p:nvPicPr>
          <p:cNvPr id="6" name="圖片 5">
            <a:extLst>
              <a:ext uri="{FF2B5EF4-FFF2-40B4-BE49-F238E27FC236}">
                <a16:creationId xmlns:a16="http://schemas.microsoft.com/office/drawing/2014/main" id="{3694AD88-9894-4075-A515-1ED40E089FD0}"/>
              </a:ext>
            </a:extLst>
          </p:cNvPr>
          <p:cNvPicPr>
            <a:picLocks noChangeAspect="1"/>
          </p:cNvPicPr>
          <p:nvPr/>
        </p:nvPicPr>
        <p:blipFill rotWithShape="1">
          <a:blip r:embed="rId2"/>
          <a:srcRect r="18751"/>
          <a:stretch/>
        </p:blipFill>
        <p:spPr>
          <a:xfrm>
            <a:off x="2370514" y="1538654"/>
            <a:ext cx="9698871" cy="2017006"/>
          </a:xfrm>
          <a:prstGeom prst="rect">
            <a:avLst/>
          </a:prstGeom>
        </p:spPr>
      </p:pic>
      <p:sp>
        <p:nvSpPr>
          <p:cNvPr id="14" name="語音泡泡: 圓角矩形 13">
            <a:extLst>
              <a:ext uri="{FF2B5EF4-FFF2-40B4-BE49-F238E27FC236}">
                <a16:creationId xmlns:a16="http://schemas.microsoft.com/office/drawing/2014/main" id="{FDEE95ED-6242-459B-8E34-6CEDE9FC7562}"/>
              </a:ext>
            </a:extLst>
          </p:cNvPr>
          <p:cNvSpPr/>
          <p:nvPr/>
        </p:nvSpPr>
        <p:spPr>
          <a:xfrm>
            <a:off x="3299184" y="3938509"/>
            <a:ext cx="7216588" cy="2420033"/>
          </a:xfrm>
          <a:prstGeom prst="wedgeRoundRectCallout">
            <a:avLst>
              <a:gd name="adj1" fmla="val -46352"/>
              <a:gd name="adj2" fmla="val -86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400" dirty="0">
                <a:solidFill>
                  <a:srgbClr val="FFC000"/>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查詢到你的報名</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作品編號</a:t>
            </a:r>
            <a:r>
              <a:rPr lang="en-US" altLang="zh-TW" sz="2400" dirty="0">
                <a:solidFill>
                  <a:srgbClr val="FFFFFF"/>
                </a:solidFill>
                <a:latin typeface="微軟正黑體" panose="020B0604030504040204" pitchFamily="34" charset="-120"/>
                <a:ea typeface="微軟正黑體" panose="020B0604030504040204" pitchFamily="34" charset="-120"/>
              </a:rPr>
              <a:t>】</a:t>
            </a:r>
            <a:r>
              <a:rPr lang="zh-TW" altLang="en-US" sz="2400" dirty="0">
                <a:solidFill>
                  <a:srgbClr val="FFFFFF"/>
                </a:solidFill>
                <a:latin typeface="微軟正黑體" panose="020B0604030504040204" pitchFamily="34" charset="-120"/>
                <a:ea typeface="微軟正黑體" panose="020B0604030504040204" pitchFamily="34" charset="-120"/>
              </a:rPr>
              <a:t>後，再把作品編號塡寫在你的作品說書封面的編號上，存檔檔名為「作品編號</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校名簡稱</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作品名稱」，除了</a:t>
            </a:r>
            <a:r>
              <a:rPr lang="en-US" altLang="zh-TW" sz="2400" dirty="0">
                <a:solidFill>
                  <a:srgbClr val="FFFFFF"/>
                </a:solidFill>
                <a:latin typeface="微軟正黑體" panose="020B0604030504040204" pitchFamily="34" charset="-120"/>
                <a:ea typeface="微軟正黑體" panose="020B0604030504040204" pitchFamily="34" charset="-120"/>
              </a:rPr>
              <a:t>DOCX</a:t>
            </a:r>
            <a:r>
              <a:rPr lang="zh-TW" altLang="en-US" sz="2400" dirty="0">
                <a:solidFill>
                  <a:srgbClr val="FFFFFF"/>
                </a:solidFill>
                <a:latin typeface="微軟正黑體" panose="020B0604030504040204" pitchFamily="34" charset="-120"/>
                <a:ea typeface="微軟正黑體" panose="020B0604030504040204" pitchFamily="34" charset="-120"/>
              </a:rPr>
              <a:t>檔案，亦要另存</a:t>
            </a:r>
            <a:r>
              <a:rPr lang="en-US" altLang="zh-TW" sz="2400" dirty="0">
                <a:solidFill>
                  <a:srgbClr val="FFFFFF"/>
                </a:solidFill>
                <a:latin typeface="微軟正黑體" panose="020B0604030504040204" pitchFamily="34" charset="-120"/>
                <a:ea typeface="微軟正黑體" panose="020B0604030504040204" pitchFamily="34" charset="-120"/>
              </a:rPr>
              <a:t>PDF</a:t>
            </a:r>
            <a:r>
              <a:rPr lang="zh-TW" altLang="en-US" sz="2400" dirty="0">
                <a:solidFill>
                  <a:srgbClr val="FFFFFF"/>
                </a:solidFill>
                <a:latin typeface="微軟正黑體" panose="020B0604030504040204" pitchFamily="34" charset="-120"/>
                <a:ea typeface="微軟正黑體" panose="020B0604030504040204" pitchFamily="34" charset="-120"/>
              </a:rPr>
              <a:t>檔案，再上傳。</a:t>
            </a:r>
          </a:p>
        </p:txBody>
      </p:sp>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如何查詢報名</a:t>
            </a:r>
            <a:r>
              <a:rPr lang="zh-TW" altLang="en-US" sz="2400" dirty="0">
                <a:solidFill>
                  <a:srgbClr val="FF0000"/>
                </a:solidFill>
                <a:latin typeface="微軟正黑體" panose="020B0604030504040204" pitchFamily="34" charset="-120"/>
                <a:ea typeface="微軟正黑體" panose="020B0604030504040204" pitchFamily="34" charset="-120"/>
              </a:rPr>
              <a:t>編號？</a:t>
            </a:r>
          </a:p>
        </p:txBody>
      </p:sp>
      <p:sp>
        <p:nvSpPr>
          <p:cNvPr id="8" name="投影片編號版面配置區 7">
            <a:extLst>
              <a:ext uri="{FF2B5EF4-FFF2-40B4-BE49-F238E27FC236}">
                <a16:creationId xmlns:a16="http://schemas.microsoft.com/office/drawing/2014/main" id="{8C6F2980-0609-4B5F-81B7-CF203D690E6C}"/>
              </a:ext>
            </a:extLst>
          </p:cNvPr>
          <p:cNvSpPr>
            <a:spLocks noGrp="1"/>
          </p:cNvSpPr>
          <p:nvPr>
            <p:ph type="sldNum" sz="quarter" idx="12"/>
          </p:nvPr>
        </p:nvSpPr>
        <p:spPr/>
        <p:txBody>
          <a:bodyPr/>
          <a:lstStyle/>
          <a:p>
            <a:fld id="{8DC4374B-3742-4AB2-9965-85465C75D90C}" type="slidenum">
              <a:rPr lang="zh-TW" altLang="en-US" smtClean="0"/>
              <a:t>15</a:t>
            </a:fld>
            <a:endParaRPr lang="zh-TW" altLang="en-US"/>
          </a:p>
        </p:txBody>
      </p:sp>
      <p:pic>
        <p:nvPicPr>
          <p:cNvPr id="11" name="圖片 10">
            <a:extLst>
              <a:ext uri="{FF2B5EF4-FFF2-40B4-BE49-F238E27FC236}">
                <a16:creationId xmlns:a16="http://schemas.microsoft.com/office/drawing/2014/main" id="{83A67C2D-B77F-4D1C-B1B6-421A49AF6083}"/>
              </a:ext>
            </a:extLst>
          </p:cNvPr>
          <p:cNvPicPr>
            <a:picLocks noChangeAspect="1"/>
          </p:cNvPicPr>
          <p:nvPr/>
        </p:nvPicPr>
        <p:blipFill>
          <a:blip r:embed="rId3"/>
          <a:stretch>
            <a:fillRect/>
          </a:stretch>
        </p:blipFill>
        <p:spPr>
          <a:xfrm>
            <a:off x="122615" y="1538653"/>
            <a:ext cx="2101937" cy="5166593"/>
          </a:xfrm>
          <a:prstGeom prst="rect">
            <a:avLst/>
          </a:prstGeom>
        </p:spPr>
      </p:pic>
      <p:sp>
        <p:nvSpPr>
          <p:cNvPr id="12" name="矩形 11">
            <a:extLst>
              <a:ext uri="{FF2B5EF4-FFF2-40B4-BE49-F238E27FC236}">
                <a16:creationId xmlns:a16="http://schemas.microsoft.com/office/drawing/2014/main" id="{99E7C6F3-EF56-4C67-9B95-B806940C6FD4}"/>
              </a:ext>
            </a:extLst>
          </p:cNvPr>
          <p:cNvSpPr/>
          <p:nvPr/>
        </p:nvSpPr>
        <p:spPr>
          <a:xfrm>
            <a:off x="122613" y="3086100"/>
            <a:ext cx="2101937" cy="36191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6CFECF5C-8171-4FEC-A074-90A44FFC9362}"/>
              </a:ext>
            </a:extLst>
          </p:cNvPr>
          <p:cNvSpPr/>
          <p:nvPr/>
        </p:nvSpPr>
        <p:spPr>
          <a:xfrm>
            <a:off x="122613" y="195154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43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上傳作品前準備</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27787148-18A1-4B02-B5A2-69CB0D795F69}"/>
              </a:ext>
            </a:extLst>
          </p:cNvPr>
          <p:cNvPicPr>
            <a:picLocks noChangeAspect="1"/>
          </p:cNvPicPr>
          <p:nvPr/>
        </p:nvPicPr>
        <p:blipFill>
          <a:blip r:embed="rId2"/>
          <a:stretch>
            <a:fillRect/>
          </a:stretch>
        </p:blipFill>
        <p:spPr>
          <a:xfrm>
            <a:off x="2388860" y="1557818"/>
            <a:ext cx="4557170" cy="5143501"/>
          </a:xfrm>
          <a:prstGeom prst="rect">
            <a:avLst/>
          </a:prstGeom>
        </p:spPr>
      </p:pic>
      <p:sp>
        <p:nvSpPr>
          <p:cNvPr id="20" name="文字方塊 19">
            <a:extLst>
              <a:ext uri="{FF2B5EF4-FFF2-40B4-BE49-F238E27FC236}">
                <a16:creationId xmlns:a16="http://schemas.microsoft.com/office/drawing/2014/main" id="{6200BB37-3F00-442C-B419-C630968B51E3}"/>
              </a:ext>
            </a:extLst>
          </p:cNvPr>
          <p:cNvSpPr txBox="1"/>
          <p:nvPr/>
        </p:nvSpPr>
        <p:spPr>
          <a:xfrm>
            <a:off x="6946030" y="1545263"/>
            <a:ext cx="5136776" cy="5114092"/>
          </a:xfrm>
          <a:prstGeom prst="rect">
            <a:avLst/>
          </a:prstGeom>
          <a:noFill/>
        </p:spPr>
        <p:txBody>
          <a:bodyPr wrap="square">
            <a:spAutoFit/>
          </a:bodyPr>
          <a:lstStyle/>
          <a:p>
            <a:pPr marL="268288" indent="-268288">
              <a:lnSpc>
                <a:spcPct val="150000"/>
              </a:lnSpc>
            </a:pPr>
            <a:r>
              <a:rPr lang="zh-TW" altLang="en-US" sz="2000" b="1" i="0" dirty="0">
                <a:solidFill>
                  <a:srgbClr val="FFFF00"/>
                </a:solidFill>
                <a:effectLst/>
                <a:latin typeface="微軟正黑體" panose="020B0604030504040204" pitchFamily="34" charset="-120"/>
                <a:ea typeface="微軟正黑體" panose="020B0604030504040204" pitchFamily="34" charset="-120"/>
              </a:rPr>
              <a:t>提醒：</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封面頁必須使用縣賽實施計劃版本。</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封面必須自塡</a:t>
            </a:r>
            <a:r>
              <a:rPr lang="en-US" altLang="zh-TW" sz="2000" b="1" i="0" dirty="0">
                <a:solidFill>
                  <a:srgbClr val="FFFF00"/>
                </a:solidFill>
                <a:effectLst/>
                <a:latin typeface="微軟正黑體" panose="020B0604030504040204" pitchFamily="34" charset="-120"/>
                <a:ea typeface="微軟正黑體" panose="020B0604030504040204" pitchFamily="34" charset="-120"/>
              </a:rPr>
              <a:t>【</a:t>
            </a:r>
            <a:r>
              <a:rPr lang="zh-TW" altLang="en-US" sz="2000" b="1" i="0" dirty="0">
                <a:solidFill>
                  <a:srgbClr val="FFFF00"/>
                </a:solidFill>
                <a:effectLst/>
                <a:latin typeface="微軟正黑體" panose="020B0604030504040204" pitchFamily="34" charset="-120"/>
                <a:ea typeface="微軟正黑體" panose="020B0604030504040204" pitchFamily="34" charset="-120"/>
              </a:rPr>
              <a:t>作品編號</a:t>
            </a:r>
            <a:r>
              <a:rPr lang="en-US" altLang="zh-TW" sz="2000" b="1" i="0" dirty="0">
                <a:solidFill>
                  <a:srgbClr val="FFFF00"/>
                </a:solidFill>
                <a:effectLst/>
                <a:latin typeface="微軟正黑體" panose="020B0604030504040204" pitchFamily="34" charset="-120"/>
                <a:ea typeface="微軟正黑體" panose="020B0604030504040204" pitchFamily="34" charset="-120"/>
              </a:rPr>
              <a:t>】</a:t>
            </a:r>
            <a:r>
              <a:rPr lang="zh-TW" altLang="en-US" sz="2000" b="1" i="0" dirty="0">
                <a:solidFill>
                  <a:srgbClr val="FFFF00"/>
                </a:solidFill>
                <a:effectLst/>
                <a:latin typeface="微軟正黑體" panose="020B0604030504040204" pitchFamily="34" charset="-120"/>
                <a:ea typeface="微軟正黑體" panose="020B0604030504040204" pitchFamily="34" charset="-120"/>
              </a:rPr>
              <a:t> 字體大小為</a:t>
            </a:r>
            <a:r>
              <a:rPr lang="en-US" altLang="zh-TW" sz="2000" b="1" i="0" dirty="0">
                <a:solidFill>
                  <a:srgbClr val="FFFF00"/>
                </a:solidFill>
                <a:effectLst/>
                <a:latin typeface="微軟正黑體" panose="020B0604030504040204" pitchFamily="34" charset="-120"/>
                <a:ea typeface="微軟正黑體" panose="020B0604030504040204" pitchFamily="34" charset="-120"/>
              </a:rPr>
              <a:t>16</a:t>
            </a:r>
            <a:r>
              <a:rPr lang="zh-TW" altLang="en-US" sz="2000" b="1" i="0" dirty="0">
                <a:solidFill>
                  <a:srgbClr val="FFFF00"/>
                </a:solidFill>
                <a:effectLst/>
                <a:latin typeface="微軟正黑體" panose="020B0604030504040204" pitchFamily="34" charset="-120"/>
                <a:ea typeface="微軟正黑體" panose="020B0604030504040204" pitchFamily="34" charset="-120"/>
              </a:rPr>
              <a:t>級。</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内頁只有硏究內容，請勿把其他附件一起夾進來。</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不得紙本掃描檔案，必須由</a:t>
            </a:r>
            <a:r>
              <a:rPr lang="en-US" altLang="zh-TW" sz="2000" b="1" i="0" dirty="0">
                <a:solidFill>
                  <a:srgbClr val="FFFF00"/>
                </a:solidFill>
                <a:effectLst/>
                <a:latin typeface="微軟正黑體" panose="020B0604030504040204" pitchFamily="34" charset="-120"/>
                <a:ea typeface="微軟正黑體" panose="020B0604030504040204" pitchFamily="34" charset="-120"/>
              </a:rPr>
              <a:t>WORD</a:t>
            </a:r>
            <a:r>
              <a:rPr lang="zh-TW" altLang="en-US" sz="2000" b="1" i="0" dirty="0">
                <a:solidFill>
                  <a:srgbClr val="FFFF00"/>
                </a:solidFill>
                <a:effectLst/>
                <a:latin typeface="微軟正黑體" panose="020B0604030504040204" pitchFamily="34" charset="-120"/>
                <a:ea typeface="微軟正黑體" panose="020B0604030504040204" pitchFamily="34" charset="-120"/>
              </a:rPr>
              <a:t>轉成</a:t>
            </a:r>
            <a:r>
              <a:rPr lang="en-US" altLang="zh-TW" sz="2000" b="1" i="0" dirty="0">
                <a:solidFill>
                  <a:srgbClr val="FFFF00"/>
                </a:solidFill>
                <a:effectLst/>
                <a:latin typeface="微軟正黑體" panose="020B0604030504040204" pitchFamily="34" charset="-120"/>
                <a:ea typeface="微軟正黑體" panose="020B0604030504040204" pitchFamily="34" charset="-120"/>
              </a:rPr>
              <a:t>PDF</a:t>
            </a:r>
            <a:r>
              <a:rPr lang="zh-TW" altLang="en-US" sz="2000" b="1" i="0" dirty="0">
                <a:solidFill>
                  <a:srgbClr val="FFFF00"/>
                </a:solidFill>
                <a:effectLst/>
                <a:latin typeface="微軟正黑體" panose="020B0604030504040204" pitchFamily="34" charset="-120"/>
                <a:ea typeface="微軟正黑體" panose="020B0604030504040204" pitchFamily="34" charset="-120"/>
              </a:rPr>
              <a:t>檔案。</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存檔檔名為「作品編號</a:t>
            </a:r>
            <a:r>
              <a:rPr lang="en-US" altLang="zh-TW" sz="2000" b="1" i="0" dirty="0">
                <a:solidFill>
                  <a:srgbClr val="FFFF00"/>
                </a:solidFill>
                <a:effectLst/>
                <a:latin typeface="微軟正黑體" panose="020B0604030504040204" pitchFamily="34" charset="-120"/>
                <a:ea typeface="微軟正黑體" panose="020B0604030504040204" pitchFamily="34" charset="-120"/>
              </a:rPr>
              <a:t>_</a:t>
            </a:r>
            <a:r>
              <a:rPr lang="zh-TW" altLang="en-US" sz="2000" b="1" i="0" dirty="0">
                <a:solidFill>
                  <a:srgbClr val="FFFF00"/>
                </a:solidFill>
                <a:effectLst/>
                <a:latin typeface="微軟正黑體" panose="020B0604030504040204" pitchFamily="34" charset="-120"/>
                <a:ea typeface="微軟正黑體" panose="020B0604030504040204" pitchFamily="34" charset="-120"/>
              </a:rPr>
              <a:t>校名簡稱</a:t>
            </a:r>
            <a:r>
              <a:rPr lang="en-US" altLang="zh-TW" sz="2000" b="1" i="0" dirty="0">
                <a:solidFill>
                  <a:srgbClr val="FFFF00"/>
                </a:solidFill>
                <a:effectLst/>
                <a:latin typeface="微軟正黑體" panose="020B0604030504040204" pitchFamily="34" charset="-120"/>
                <a:ea typeface="微軟正黑體" panose="020B0604030504040204" pitchFamily="34" charset="-120"/>
              </a:rPr>
              <a:t>_</a:t>
            </a:r>
            <a:r>
              <a:rPr lang="zh-TW" altLang="en-US" sz="2000" b="1" i="0" dirty="0">
                <a:solidFill>
                  <a:srgbClr val="FFFF00"/>
                </a:solidFill>
                <a:effectLst/>
                <a:latin typeface="微軟正黑體" panose="020B0604030504040204" pitchFamily="34" charset="-120"/>
                <a:ea typeface="微軟正黑體" panose="020B0604030504040204" pitchFamily="34" charset="-120"/>
              </a:rPr>
              <a:t>作品名稱」。 作品名稱請去掉特殊符號</a:t>
            </a:r>
            <a:endParaRPr lang="en-US" altLang="zh-TW" sz="2000" b="1" i="0" dirty="0">
              <a:solidFill>
                <a:srgbClr val="FFFF00"/>
              </a:solidFill>
              <a:effectLst/>
              <a:latin typeface="微軟正黑體" panose="020B0604030504040204" pitchFamily="34" charset="-120"/>
              <a:ea typeface="微軟正黑體" panose="020B0604030504040204" pitchFamily="34" charset="-120"/>
            </a:endParaRPr>
          </a:p>
          <a:p>
            <a:pPr marL="457200" indent="-457200">
              <a:lnSpc>
                <a:spcPct val="150000"/>
              </a:lnSpc>
              <a:buAutoNum type="arabicPeriod"/>
            </a:pPr>
            <a:r>
              <a:rPr lang="zh-TW" altLang="en-US" sz="2000" b="1" i="0" dirty="0">
                <a:solidFill>
                  <a:srgbClr val="FFFF00"/>
                </a:solidFill>
                <a:effectLst/>
                <a:latin typeface="微軟正黑體" panose="020B0604030504040204" pitchFamily="34" charset="-120"/>
                <a:ea typeface="微軟正黑體" panose="020B0604030504040204" pitchFamily="34" charset="-120"/>
              </a:rPr>
              <a:t>沒有上傳，以未完成報名處理！</a:t>
            </a:r>
            <a:endParaRPr lang="zh-TW" altLang="en-US" sz="2000" b="1" dirty="0">
              <a:solidFill>
                <a:srgbClr val="FFFF00"/>
              </a:solidFill>
              <a:latin typeface="微軟正黑體" panose="020B0604030504040204" pitchFamily="34" charset="-120"/>
              <a:ea typeface="微軟正黑體" panose="020B0604030504040204" pitchFamily="34" charset="-120"/>
            </a:endParaRPr>
          </a:p>
        </p:txBody>
      </p:sp>
      <p:sp>
        <p:nvSpPr>
          <p:cNvPr id="18" name="投影片編號版面配置區 17">
            <a:extLst>
              <a:ext uri="{FF2B5EF4-FFF2-40B4-BE49-F238E27FC236}">
                <a16:creationId xmlns:a16="http://schemas.microsoft.com/office/drawing/2014/main" id="{A4C953F1-2978-47C0-AE5E-A5F70F289A25}"/>
              </a:ext>
            </a:extLst>
          </p:cNvPr>
          <p:cNvSpPr>
            <a:spLocks noGrp="1"/>
          </p:cNvSpPr>
          <p:nvPr>
            <p:ph type="sldNum" sz="quarter" idx="12"/>
          </p:nvPr>
        </p:nvSpPr>
        <p:spPr/>
        <p:txBody>
          <a:bodyPr/>
          <a:lstStyle/>
          <a:p>
            <a:fld id="{8DC4374B-3742-4AB2-9965-85465C75D90C}" type="slidenum">
              <a:rPr lang="zh-TW" altLang="en-US" smtClean="0"/>
              <a:t>16</a:t>
            </a:fld>
            <a:endParaRPr lang="zh-TW" altLang="en-US"/>
          </a:p>
        </p:txBody>
      </p:sp>
      <p:pic>
        <p:nvPicPr>
          <p:cNvPr id="11" name="圖片 10">
            <a:extLst>
              <a:ext uri="{FF2B5EF4-FFF2-40B4-BE49-F238E27FC236}">
                <a16:creationId xmlns:a16="http://schemas.microsoft.com/office/drawing/2014/main" id="{220816BA-2ED3-4870-B22C-4D3057E8B0F0}"/>
              </a:ext>
            </a:extLst>
          </p:cNvPr>
          <p:cNvPicPr>
            <a:picLocks noChangeAspect="1"/>
          </p:cNvPicPr>
          <p:nvPr/>
        </p:nvPicPr>
        <p:blipFill>
          <a:blip r:embed="rId3"/>
          <a:stretch>
            <a:fillRect/>
          </a:stretch>
        </p:blipFill>
        <p:spPr>
          <a:xfrm>
            <a:off x="122615" y="1538653"/>
            <a:ext cx="2101937" cy="5166593"/>
          </a:xfrm>
          <a:prstGeom prst="rect">
            <a:avLst/>
          </a:prstGeom>
        </p:spPr>
      </p:pic>
      <p:sp>
        <p:nvSpPr>
          <p:cNvPr id="12" name="矩形 11">
            <a:extLst>
              <a:ext uri="{FF2B5EF4-FFF2-40B4-BE49-F238E27FC236}">
                <a16:creationId xmlns:a16="http://schemas.microsoft.com/office/drawing/2014/main" id="{C0C8CC58-33DA-4C57-8847-CD8DEB076C53}"/>
              </a:ext>
            </a:extLst>
          </p:cNvPr>
          <p:cNvSpPr/>
          <p:nvPr/>
        </p:nvSpPr>
        <p:spPr>
          <a:xfrm>
            <a:off x="122613" y="3086100"/>
            <a:ext cx="2101937" cy="36191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E7DA6F36-7F53-4D41-883C-867A323D84CE}"/>
              </a:ext>
            </a:extLst>
          </p:cNvPr>
          <p:cNvSpPr/>
          <p:nvPr/>
        </p:nvSpPr>
        <p:spPr>
          <a:xfrm>
            <a:off x="122613" y="195154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1363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    </a:t>
            </a:r>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上傳作品前準備</a:t>
            </a:r>
            <a:r>
              <a:rPr lang="en-US" altLang="zh-TW" sz="2400" b="0" i="0" u="none" strike="noStrike" dirty="0">
                <a:solidFill>
                  <a:srgbClr val="FF0000"/>
                </a:solidFill>
                <a:effectLst/>
                <a:latin typeface="微軟正黑體" panose="020B0604030504040204" pitchFamily="34" charset="-120"/>
                <a:ea typeface="微軟正黑體" panose="020B0604030504040204" pitchFamily="34" charset="-120"/>
              </a:rPr>
              <a:t>-2</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27787148-18A1-4B02-B5A2-69CB0D795F69}"/>
              </a:ext>
            </a:extLst>
          </p:cNvPr>
          <p:cNvPicPr>
            <a:picLocks noChangeAspect="1"/>
          </p:cNvPicPr>
          <p:nvPr/>
        </p:nvPicPr>
        <p:blipFill>
          <a:blip r:embed="rId2"/>
          <a:stretch>
            <a:fillRect/>
          </a:stretch>
        </p:blipFill>
        <p:spPr>
          <a:xfrm>
            <a:off x="2301669" y="1561745"/>
            <a:ext cx="4557170" cy="5143501"/>
          </a:xfrm>
          <a:prstGeom prst="rect">
            <a:avLst/>
          </a:prstGeom>
        </p:spPr>
      </p:pic>
      <p:pic>
        <p:nvPicPr>
          <p:cNvPr id="8" name="圖片 7">
            <a:extLst>
              <a:ext uri="{FF2B5EF4-FFF2-40B4-BE49-F238E27FC236}">
                <a16:creationId xmlns:a16="http://schemas.microsoft.com/office/drawing/2014/main" id="{3649B810-778F-4B5C-9899-B198DBB36345}"/>
              </a:ext>
            </a:extLst>
          </p:cNvPr>
          <p:cNvPicPr>
            <a:picLocks noChangeAspect="1"/>
          </p:cNvPicPr>
          <p:nvPr/>
        </p:nvPicPr>
        <p:blipFill rotWithShape="1">
          <a:blip r:embed="rId3"/>
          <a:srcRect l="6184" r="4205"/>
          <a:stretch/>
        </p:blipFill>
        <p:spPr>
          <a:xfrm>
            <a:off x="7009652" y="1543683"/>
            <a:ext cx="4817003" cy="878174"/>
          </a:xfrm>
          <a:prstGeom prst="rect">
            <a:avLst/>
          </a:prstGeom>
        </p:spPr>
      </p:pic>
      <p:cxnSp>
        <p:nvCxnSpPr>
          <p:cNvPr id="10" name="直線單箭頭接點 9">
            <a:extLst>
              <a:ext uri="{FF2B5EF4-FFF2-40B4-BE49-F238E27FC236}">
                <a16:creationId xmlns:a16="http://schemas.microsoft.com/office/drawing/2014/main" id="{DB98ABB6-67B9-4312-993A-E7CB9369EB0E}"/>
              </a:ext>
            </a:extLst>
          </p:cNvPr>
          <p:cNvCxnSpPr>
            <a:cxnSpLocks/>
            <a:endCxn id="8" idx="1"/>
          </p:cNvCxnSpPr>
          <p:nvPr/>
        </p:nvCxnSpPr>
        <p:spPr>
          <a:xfrm>
            <a:off x="4329953" y="1739153"/>
            <a:ext cx="2679699" cy="2436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語音泡泡: 圓角矩形 13">
            <a:extLst>
              <a:ext uri="{FF2B5EF4-FFF2-40B4-BE49-F238E27FC236}">
                <a16:creationId xmlns:a16="http://schemas.microsoft.com/office/drawing/2014/main" id="{FDEE95ED-6242-459B-8E34-6CEDE9FC7562}"/>
              </a:ext>
            </a:extLst>
          </p:cNvPr>
          <p:cNvSpPr/>
          <p:nvPr/>
        </p:nvSpPr>
        <p:spPr>
          <a:xfrm>
            <a:off x="7009652" y="2713255"/>
            <a:ext cx="4817003" cy="2420033"/>
          </a:xfrm>
          <a:prstGeom prst="wedgeRoundRectCallout">
            <a:avLst>
              <a:gd name="adj1" fmla="val -107894"/>
              <a:gd name="adj2" fmla="val 459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400" dirty="0">
                <a:solidFill>
                  <a:srgbClr val="FFC000"/>
                </a:solidFill>
                <a:latin typeface="微軟正黑體" panose="020B0604030504040204" pitchFamily="34" charset="-120"/>
                <a:ea typeface="微軟正黑體" panose="020B0604030504040204" pitchFamily="34" charset="-120"/>
              </a:rPr>
              <a:t>★★★★★</a:t>
            </a:r>
            <a:r>
              <a:rPr lang="zh-TW" altLang="en-US" sz="2400" dirty="0">
                <a:solidFill>
                  <a:schemeClr val="bg1"/>
                </a:solidFill>
                <a:latin typeface="微軟正黑體" panose="020B0604030504040204" pitchFamily="34" charset="-120"/>
                <a:ea typeface="微軟正黑體" panose="020B0604030504040204" pitchFamily="34" charset="-120"/>
              </a:rPr>
              <a:t>請將</a:t>
            </a:r>
            <a:r>
              <a:rPr lang="zh-TW" altLang="en-US" sz="2400" b="1" dirty="0">
                <a:solidFill>
                  <a:srgbClr val="FFFFFF"/>
                </a:solidFill>
                <a:latin typeface="微軟正黑體" panose="020B0604030504040204" pitchFamily="34" charset="-120"/>
                <a:ea typeface="微軟正黑體" panose="020B0604030504040204" pitchFamily="34" charset="-120"/>
              </a:rPr>
              <a:t>作品編號</a:t>
            </a:r>
            <a:r>
              <a:rPr lang="zh-TW" altLang="en-US" sz="2400" dirty="0">
                <a:solidFill>
                  <a:srgbClr val="FFFFFF"/>
                </a:solidFill>
                <a:latin typeface="微軟正黑體" panose="020B0604030504040204" pitchFamily="34" charset="-120"/>
                <a:ea typeface="微軟正黑體" panose="020B0604030504040204" pitchFamily="34" charset="-120"/>
              </a:rPr>
              <a:t>塡寫在你的作品說書封面的編號上，存檔檔名為「作品編號</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校名簡稱</a:t>
            </a:r>
            <a:r>
              <a:rPr lang="en-US" altLang="zh-TW" sz="2400" dirty="0">
                <a:solidFill>
                  <a:srgbClr val="FFFFFF"/>
                </a:solidFill>
                <a:latin typeface="微軟正黑體" panose="020B0604030504040204" pitchFamily="34" charset="-120"/>
                <a:ea typeface="微軟正黑體" panose="020B0604030504040204" pitchFamily="34" charset="-120"/>
              </a:rPr>
              <a:t>_</a:t>
            </a:r>
            <a:r>
              <a:rPr lang="zh-TW" altLang="en-US" sz="2400" dirty="0">
                <a:solidFill>
                  <a:srgbClr val="FFFFFF"/>
                </a:solidFill>
                <a:latin typeface="微軟正黑體" panose="020B0604030504040204" pitchFamily="34" charset="-120"/>
                <a:ea typeface="微軟正黑體" panose="020B0604030504040204" pitchFamily="34" charset="-120"/>
              </a:rPr>
              <a:t>作品名稱」，除了</a:t>
            </a:r>
            <a:r>
              <a:rPr lang="en-US" altLang="zh-TW" sz="2400" dirty="0">
                <a:solidFill>
                  <a:srgbClr val="FFFFFF"/>
                </a:solidFill>
                <a:latin typeface="微軟正黑體" panose="020B0604030504040204" pitchFamily="34" charset="-120"/>
                <a:ea typeface="微軟正黑體" panose="020B0604030504040204" pitchFamily="34" charset="-120"/>
              </a:rPr>
              <a:t>DOCX</a:t>
            </a:r>
            <a:r>
              <a:rPr lang="zh-TW" altLang="en-US" sz="2400" dirty="0">
                <a:solidFill>
                  <a:srgbClr val="FFFFFF"/>
                </a:solidFill>
                <a:latin typeface="微軟正黑體" panose="020B0604030504040204" pitchFamily="34" charset="-120"/>
                <a:ea typeface="微軟正黑體" panose="020B0604030504040204" pitchFamily="34" charset="-120"/>
              </a:rPr>
              <a:t>檔案，亦要另存</a:t>
            </a:r>
            <a:r>
              <a:rPr lang="en-US" altLang="zh-TW" sz="2400" dirty="0">
                <a:solidFill>
                  <a:srgbClr val="FFFFFF"/>
                </a:solidFill>
                <a:latin typeface="微軟正黑體" panose="020B0604030504040204" pitchFamily="34" charset="-120"/>
                <a:ea typeface="微軟正黑體" panose="020B0604030504040204" pitchFamily="34" charset="-120"/>
              </a:rPr>
              <a:t>PDF</a:t>
            </a:r>
            <a:r>
              <a:rPr lang="zh-TW" altLang="en-US" sz="2400" dirty="0">
                <a:solidFill>
                  <a:srgbClr val="FFFFFF"/>
                </a:solidFill>
                <a:latin typeface="微軟正黑體" panose="020B0604030504040204" pitchFamily="34" charset="-120"/>
                <a:ea typeface="微軟正黑體" panose="020B0604030504040204" pitchFamily="34" charset="-120"/>
              </a:rPr>
              <a:t>檔案，再上傳。</a:t>
            </a:r>
          </a:p>
        </p:txBody>
      </p:sp>
      <p:pic>
        <p:nvPicPr>
          <p:cNvPr id="15" name="圖片 14">
            <a:extLst>
              <a:ext uri="{FF2B5EF4-FFF2-40B4-BE49-F238E27FC236}">
                <a16:creationId xmlns:a16="http://schemas.microsoft.com/office/drawing/2014/main" id="{4E76765C-9856-4E88-8155-9629EE82C3CF}"/>
              </a:ext>
            </a:extLst>
          </p:cNvPr>
          <p:cNvPicPr>
            <a:picLocks noChangeAspect="1"/>
          </p:cNvPicPr>
          <p:nvPr/>
        </p:nvPicPr>
        <p:blipFill>
          <a:blip r:embed="rId4"/>
          <a:stretch>
            <a:fillRect/>
          </a:stretch>
        </p:blipFill>
        <p:spPr>
          <a:xfrm>
            <a:off x="8937025" y="5418805"/>
            <a:ext cx="2519869" cy="1257766"/>
          </a:xfrm>
          <a:prstGeom prst="rect">
            <a:avLst/>
          </a:prstGeom>
        </p:spPr>
      </p:pic>
      <p:sp>
        <p:nvSpPr>
          <p:cNvPr id="6" name="投影片編號版面配置區 5">
            <a:extLst>
              <a:ext uri="{FF2B5EF4-FFF2-40B4-BE49-F238E27FC236}">
                <a16:creationId xmlns:a16="http://schemas.microsoft.com/office/drawing/2014/main" id="{C14EAD53-74DC-4F4E-99FC-104DB81DA55B}"/>
              </a:ext>
            </a:extLst>
          </p:cNvPr>
          <p:cNvSpPr>
            <a:spLocks noGrp="1"/>
          </p:cNvSpPr>
          <p:nvPr>
            <p:ph type="sldNum" sz="quarter" idx="12"/>
          </p:nvPr>
        </p:nvSpPr>
        <p:spPr/>
        <p:txBody>
          <a:bodyPr/>
          <a:lstStyle/>
          <a:p>
            <a:fld id="{8DC4374B-3742-4AB2-9965-85465C75D90C}" type="slidenum">
              <a:rPr lang="zh-TW" altLang="en-US" smtClean="0"/>
              <a:t>17</a:t>
            </a:fld>
            <a:endParaRPr lang="zh-TW" altLang="en-US"/>
          </a:p>
        </p:txBody>
      </p:sp>
      <p:pic>
        <p:nvPicPr>
          <p:cNvPr id="16" name="圖片 15">
            <a:extLst>
              <a:ext uri="{FF2B5EF4-FFF2-40B4-BE49-F238E27FC236}">
                <a16:creationId xmlns:a16="http://schemas.microsoft.com/office/drawing/2014/main" id="{02DEEE47-1FCB-44A5-93FD-79D0C6F66A2D}"/>
              </a:ext>
            </a:extLst>
          </p:cNvPr>
          <p:cNvPicPr>
            <a:picLocks noChangeAspect="1"/>
          </p:cNvPicPr>
          <p:nvPr/>
        </p:nvPicPr>
        <p:blipFill>
          <a:blip r:embed="rId5"/>
          <a:stretch>
            <a:fillRect/>
          </a:stretch>
        </p:blipFill>
        <p:spPr>
          <a:xfrm>
            <a:off x="122615" y="1538653"/>
            <a:ext cx="2101937" cy="5166593"/>
          </a:xfrm>
          <a:prstGeom prst="rect">
            <a:avLst/>
          </a:prstGeom>
        </p:spPr>
      </p:pic>
      <p:sp>
        <p:nvSpPr>
          <p:cNvPr id="17" name="矩形 16">
            <a:extLst>
              <a:ext uri="{FF2B5EF4-FFF2-40B4-BE49-F238E27FC236}">
                <a16:creationId xmlns:a16="http://schemas.microsoft.com/office/drawing/2014/main" id="{74E8126B-8BA7-4241-9DA4-74608ED6E3CE}"/>
              </a:ext>
            </a:extLst>
          </p:cNvPr>
          <p:cNvSpPr/>
          <p:nvPr/>
        </p:nvSpPr>
        <p:spPr>
          <a:xfrm>
            <a:off x="122613" y="3086100"/>
            <a:ext cx="2101937" cy="36191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D09FA8C1-CEC5-4EF6-A085-E337270EDF4E}"/>
              </a:ext>
            </a:extLst>
          </p:cNvPr>
          <p:cNvSpPr/>
          <p:nvPr/>
        </p:nvSpPr>
        <p:spPr>
          <a:xfrm>
            <a:off x="122613" y="195154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19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4D409BBB-2663-4792-A14D-106B40C207B3}"/>
              </a:ext>
            </a:extLst>
          </p:cNvPr>
          <p:cNvPicPr>
            <a:picLocks noChangeAspect="1"/>
          </p:cNvPicPr>
          <p:nvPr/>
        </p:nvPicPr>
        <p:blipFill rotWithShape="1">
          <a:blip r:embed="rId2"/>
          <a:srcRect l="649" t="5202" r="86514" b="1593"/>
          <a:stretch/>
        </p:blipFill>
        <p:spPr>
          <a:xfrm>
            <a:off x="365345" y="1565029"/>
            <a:ext cx="1565031" cy="5143501"/>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30" name="矩形 29">
            <a:extLst>
              <a:ext uri="{FF2B5EF4-FFF2-40B4-BE49-F238E27FC236}">
                <a16:creationId xmlns:a16="http://schemas.microsoft.com/office/drawing/2014/main" id="{CDAE1544-6F41-444C-9EF3-921B6C7C813D}"/>
              </a:ext>
            </a:extLst>
          </p:cNvPr>
          <p:cNvSpPr/>
          <p:nvPr/>
        </p:nvSpPr>
        <p:spPr>
          <a:xfrm>
            <a:off x="365345" y="3048000"/>
            <a:ext cx="1565031" cy="36605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777A84F-42E2-4FBD-ABCD-F246EE1C9939}"/>
              </a:ext>
            </a:extLst>
          </p:cNvPr>
          <p:cNvSpPr/>
          <p:nvPr/>
        </p:nvSpPr>
        <p:spPr>
          <a:xfrm>
            <a:off x="365345" y="1954824"/>
            <a:ext cx="1565031" cy="7584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3694AD88-9894-4075-A515-1ED40E089FD0}"/>
              </a:ext>
            </a:extLst>
          </p:cNvPr>
          <p:cNvPicPr>
            <a:picLocks noChangeAspect="1"/>
          </p:cNvPicPr>
          <p:nvPr/>
        </p:nvPicPr>
        <p:blipFill rotWithShape="1">
          <a:blip r:embed="rId3"/>
          <a:srcRect r="18751"/>
          <a:stretch/>
        </p:blipFill>
        <p:spPr>
          <a:xfrm>
            <a:off x="2061882" y="1565029"/>
            <a:ext cx="9905999" cy="2060081"/>
          </a:xfrm>
          <a:prstGeom prst="rect">
            <a:avLst/>
          </a:prstGeom>
        </p:spPr>
      </p:pic>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    上傳作品</a:t>
            </a:r>
            <a:r>
              <a:rPr lang="en-US" altLang="zh-TW" sz="2400" dirty="0">
                <a:solidFill>
                  <a:srgbClr val="FF0000"/>
                </a:solidFill>
                <a:latin typeface="微軟正黑體" panose="020B0604030504040204" pitchFamily="34" charset="-120"/>
                <a:ea typeface="微軟正黑體" panose="020B0604030504040204" pitchFamily="34" charset="-120"/>
              </a:rPr>
              <a:t>-1</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6B3B99CF-4D5D-474C-A8F9-5F1617CEC811}"/>
              </a:ext>
            </a:extLst>
          </p:cNvPr>
          <p:cNvPicPr>
            <a:picLocks noChangeAspect="1"/>
          </p:cNvPicPr>
          <p:nvPr/>
        </p:nvPicPr>
        <p:blipFill>
          <a:blip r:embed="rId4"/>
          <a:stretch>
            <a:fillRect/>
          </a:stretch>
        </p:blipFill>
        <p:spPr>
          <a:xfrm>
            <a:off x="3375672" y="4190151"/>
            <a:ext cx="4618497" cy="1576374"/>
          </a:xfrm>
          <a:prstGeom prst="rect">
            <a:avLst/>
          </a:prstGeom>
        </p:spPr>
      </p:pic>
      <p:pic>
        <p:nvPicPr>
          <p:cNvPr id="12" name="圖形 11">
            <a:extLst>
              <a:ext uri="{FF2B5EF4-FFF2-40B4-BE49-F238E27FC236}">
                <a16:creationId xmlns:a16="http://schemas.microsoft.com/office/drawing/2014/main" id="{1CBF82FE-F3A5-4960-816C-056922820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6510" y="3098676"/>
            <a:ext cx="2069352" cy="3759324"/>
          </a:xfrm>
          <a:prstGeom prst="rect">
            <a:avLst/>
          </a:prstGeom>
        </p:spPr>
      </p:pic>
      <p:sp>
        <p:nvSpPr>
          <p:cNvPr id="8" name="投影片編號版面配置區 7">
            <a:extLst>
              <a:ext uri="{FF2B5EF4-FFF2-40B4-BE49-F238E27FC236}">
                <a16:creationId xmlns:a16="http://schemas.microsoft.com/office/drawing/2014/main" id="{09A2638F-B00C-4CAF-9A66-0C8D54801039}"/>
              </a:ext>
            </a:extLst>
          </p:cNvPr>
          <p:cNvSpPr>
            <a:spLocks noGrp="1"/>
          </p:cNvSpPr>
          <p:nvPr>
            <p:ph type="sldNum" sz="quarter" idx="12"/>
          </p:nvPr>
        </p:nvSpPr>
        <p:spPr/>
        <p:txBody>
          <a:bodyPr/>
          <a:lstStyle/>
          <a:p>
            <a:fld id="{8DC4374B-3742-4AB2-9965-85465C75D90C}" type="slidenum">
              <a:rPr lang="zh-TW" altLang="en-US" smtClean="0"/>
              <a:t>18</a:t>
            </a:fld>
            <a:endParaRPr lang="zh-TW" altLang="en-US"/>
          </a:p>
        </p:txBody>
      </p:sp>
    </p:spTree>
    <p:extLst>
      <p:ext uri="{BB962C8B-B14F-4D97-AF65-F5344CB8AC3E}">
        <p14:creationId xmlns:p14="http://schemas.microsoft.com/office/powerpoint/2010/main" val="3645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    上傳作品</a:t>
            </a:r>
            <a:r>
              <a:rPr lang="en-US" altLang="zh-TW" sz="2400" dirty="0">
                <a:solidFill>
                  <a:srgbClr val="FF0000"/>
                </a:solidFill>
                <a:latin typeface="微軟正黑體" panose="020B0604030504040204" pitchFamily="34" charset="-120"/>
                <a:ea typeface="微軟正黑體" panose="020B0604030504040204" pitchFamily="34" charset="-120"/>
              </a:rPr>
              <a:t>-2</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897C389B-DEA2-42A3-ACE7-86F7D1B52D43}"/>
              </a:ext>
            </a:extLst>
          </p:cNvPr>
          <p:cNvPicPr>
            <a:picLocks noChangeAspect="1"/>
          </p:cNvPicPr>
          <p:nvPr/>
        </p:nvPicPr>
        <p:blipFill>
          <a:blip r:embed="rId2"/>
          <a:stretch>
            <a:fillRect/>
          </a:stretch>
        </p:blipFill>
        <p:spPr>
          <a:xfrm>
            <a:off x="2347466" y="1565029"/>
            <a:ext cx="9661862" cy="3088831"/>
          </a:xfrm>
          <a:prstGeom prst="rect">
            <a:avLst/>
          </a:prstGeom>
        </p:spPr>
      </p:pic>
      <p:pic>
        <p:nvPicPr>
          <p:cNvPr id="9" name="圖片 8">
            <a:extLst>
              <a:ext uri="{FF2B5EF4-FFF2-40B4-BE49-F238E27FC236}">
                <a16:creationId xmlns:a16="http://schemas.microsoft.com/office/drawing/2014/main" id="{120D97A6-1FE9-4E14-BF35-59744EDE0639}"/>
              </a:ext>
            </a:extLst>
          </p:cNvPr>
          <p:cNvPicPr>
            <a:picLocks noChangeAspect="1"/>
          </p:cNvPicPr>
          <p:nvPr/>
        </p:nvPicPr>
        <p:blipFill>
          <a:blip r:embed="rId3"/>
          <a:stretch>
            <a:fillRect/>
          </a:stretch>
        </p:blipFill>
        <p:spPr>
          <a:xfrm>
            <a:off x="2359712" y="4764179"/>
            <a:ext cx="9649312" cy="1153925"/>
          </a:xfrm>
          <a:prstGeom prst="rect">
            <a:avLst/>
          </a:prstGeom>
        </p:spPr>
      </p:pic>
      <p:pic>
        <p:nvPicPr>
          <p:cNvPr id="16" name="圖形 15">
            <a:extLst>
              <a:ext uri="{FF2B5EF4-FFF2-40B4-BE49-F238E27FC236}">
                <a16:creationId xmlns:a16="http://schemas.microsoft.com/office/drawing/2014/main" id="{518C0A30-5E58-4CAA-8092-F2C09E0486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4243" y="3785712"/>
            <a:ext cx="714383" cy="1297795"/>
          </a:xfrm>
          <a:prstGeom prst="rect">
            <a:avLst/>
          </a:prstGeom>
        </p:spPr>
      </p:pic>
      <p:pic>
        <p:nvPicPr>
          <p:cNvPr id="17" name="圖形 16">
            <a:extLst>
              <a:ext uri="{FF2B5EF4-FFF2-40B4-BE49-F238E27FC236}">
                <a16:creationId xmlns:a16="http://schemas.microsoft.com/office/drawing/2014/main" id="{34110557-2E6C-435D-A7BA-51354222C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8716" y="3995176"/>
            <a:ext cx="714383" cy="1297795"/>
          </a:xfrm>
          <a:prstGeom prst="rect">
            <a:avLst/>
          </a:prstGeom>
        </p:spPr>
      </p:pic>
      <p:sp>
        <p:nvSpPr>
          <p:cNvPr id="11" name="投影片編號版面配置區 10">
            <a:extLst>
              <a:ext uri="{FF2B5EF4-FFF2-40B4-BE49-F238E27FC236}">
                <a16:creationId xmlns:a16="http://schemas.microsoft.com/office/drawing/2014/main" id="{E9FE0862-01C5-4FFC-8EA3-D4D35C3AE632}"/>
              </a:ext>
            </a:extLst>
          </p:cNvPr>
          <p:cNvSpPr>
            <a:spLocks noGrp="1"/>
          </p:cNvSpPr>
          <p:nvPr>
            <p:ph type="sldNum" sz="quarter" idx="12"/>
          </p:nvPr>
        </p:nvSpPr>
        <p:spPr/>
        <p:txBody>
          <a:bodyPr/>
          <a:lstStyle/>
          <a:p>
            <a:fld id="{8DC4374B-3742-4AB2-9965-85465C75D90C}" type="slidenum">
              <a:rPr lang="zh-TW" altLang="en-US" smtClean="0"/>
              <a:t>19</a:t>
            </a:fld>
            <a:endParaRPr lang="zh-TW" altLang="en-US"/>
          </a:p>
        </p:txBody>
      </p:sp>
      <p:pic>
        <p:nvPicPr>
          <p:cNvPr id="14" name="圖片 13">
            <a:extLst>
              <a:ext uri="{FF2B5EF4-FFF2-40B4-BE49-F238E27FC236}">
                <a16:creationId xmlns:a16="http://schemas.microsoft.com/office/drawing/2014/main" id="{582CD673-6E76-44B2-8193-C026AF860967}"/>
              </a:ext>
            </a:extLst>
          </p:cNvPr>
          <p:cNvPicPr>
            <a:picLocks noChangeAspect="1"/>
          </p:cNvPicPr>
          <p:nvPr/>
        </p:nvPicPr>
        <p:blipFill>
          <a:blip r:embed="rId6"/>
          <a:stretch>
            <a:fillRect/>
          </a:stretch>
        </p:blipFill>
        <p:spPr>
          <a:xfrm>
            <a:off x="122615" y="1538653"/>
            <a:ext cx="2101937" cy="5166593"/>
          </a:xfrm>
          <a:prstGeom prst="rect">
            <a:avLst/>
          </a:prstGeom>
        </p:spPr>
      </p:pic>
      <p:sp>
        <p:nvSpPr>
          <p:cNvPr id="15" name="矩形 14">
            <a:extLst>
              <a:ext uri="{FF2B5EF4-FFF2-40B4-BE49-F238E27FC236}">
                <a16:creationId xmlns:a16="http://schemas.microsoft.com/office/drawing/2014/main" id="{282650E2-700E-4D79-B514-CC0EEB5B1929}"/>
              </a:ext>
            </a:extLst>
          </p:cNvPr>
          <p:cNvSpPr/>
          <p:nvPr/>
        </p:nvSpPr>
        <p:spPr>
          <a:xfrm>
            <a:off x="122613" y="3086100"/>
            <a:ext cx="2101937" cy="36191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B922D47-32E6-4FB0-ADB3-0DEDBD2FC865}"/>
              </a:ext>
            </a:extLst>
          </p:cNvPr>
          <p:cNvSpPr/>
          <p:nvPr/>
        </p:nvSpPr>
        <p:spPr>
          <a:xfrm>
            <a:off x="122613" y="195154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86AF3C76-931D-4F33-91C7-3F928A832B65}"/>
              </a:ext>
            </a:extLst>
          </p:cNvPr>
          <p:cNvSpPr txBox="1"/>
          <p:nvPr/>
        </p:nvSpPr>
        <p:spPr>
          <a:xfrm>
            <a:off x="6457120" y="6090136"/>
            <a:ext cx="5109091" cy="584775"/>
          </a:xfrm>
          <a:prstGeom prst="rect">
            <a:avLst/>
          </a:prstGeom>
          <a:noFill/>
        </p:spPr>
        <p:txBody>
          <a:bodyPr wrap="none" rtlCol="0">
            <a:spAutoFit/>
          </a:bodyPr>
          <a:lstStyle/>
          <a:p>
            <a:r>
              <a:rPr lang="zh-TW" altLang="en-US" sz="3200" dirty="0">
                <a:solidFill>
                  <a:srgbClr val="FFFF00"/>
                </a:solidFill>
                <a:latin typeface="微軟正黑體" panose="020B0604030504040204" pitchFamily="34" charset="-120"/>
                <a:ea typeface="微軟正黑體" panose="020B0604030504040204" pitchFamily="34" charset="-120"/>
              </a:rPr>
              <a:t>記得按下</a:t>
            </a:r>
            <a:r>
              <a:rPr lang="en-US" altLang="zh-TW" sz="3200" dirty="0">
                <a:solidFill>
                  <a:srgbClr val="FFFF00"/>
                </a:solidFill>
                <a:latin typeface="微軟正黑體" panose="020B0604030504040204" pitchFamily="34" charset="-120"/>
                <a:ea typeface="微軟正黑體" panose="020B0604030504040204" pitchFamily="34" charset="-120"/>
              </a:rPr>
              <a:t>【</a:t>
            </a:r>
            <a:r>
              <a:rPr lang="zh-TW" altLang="en-US" sz="3200" dirty="0">
                <a:solidFill>
                  <a:srgbClr val="FFFF00"/>
                </a:solidFill>
                <a:latin typeface="微軟正黑體" panose="020B0604030504040204" pitchFamily="34" charset="-120"/>
                <a:ea typeface="微軟正黑體" panose="020B0604030504040204" pitchFamily="34" charset="-120"/>
              </a:rPr>
              <a:t>完成上傳</a:t>
            </a:r>
            <a:r>
              <a:rPr lang="en-US" altLang="zh-TW" sz="3200" dirty="0">
                <a:solidFill>
                  <a:srgbClr val="FFFF00"/>
                </a:solidFill>
                <a:latin typeface="微軟正黑體" panose="020B0604030504040204" pitchFamily="34" charset="-120"/>
                <a:ea typeface="微軟正黑體" panose="020B0604030504040204" pitchFamily="34" charset="-120"/>
              </a:rPr>
              <a:t>】</a:t>
            </a:r>
            <a:r>
              <a:rPr lang="zh-TW" altLang="en-US" sz="3200" dirty="0">
                <a:solidFill>
                  <a:srgbClr val="FFFF00"/>
                </a:solidFill>
                <a:latin typeface="微軟正黑體" panose="020B0604030504040204" pitchFamily="34" charset="-120"/>
                <a:ea typeface="微軟正黑體" panose="020B0604030504040204" pitchFamily="34" charset="-120"/>
              </a:rPr>
              <a:t>按鈕</a:t>
            </a:r>
          </a:p>
        </p:txBody>
      </p:sp>
      <p:pic>
        <p:nvPicPr>
          <p:cNvPr id="22" name="圖形 21">
            <a:extLst>
              <a:ext uri="{FF2B5EF4-FFF2-40B4-BE49-F238E27FC236}">
                <a16:creationId xmlns:a16="http://schemas.microsoft.com/office/drawing/2014/main" id="{F0E4359B-2436-4AAA-9A8E-EA4E70BC1E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5738807" y="5469718"/>
            <a:ext cx="714383" cy="1297795"/>
          </a:xfrm>
          <a:prstGeom prst="rect">
            <a:avLst/>
          </a:prstGeom>
        </p:spPr>
      </p:pic>
      <p:pic>
        <p:nvPicPr>
          <p:cNvPr id="20" name="圖片 19">
            <a:extLst>
              <a:ext uri="{FF2B5EF4-FFF2-40B4-BE49-F238E27FC236}">
                <a16:creationId xmlns:a16="http://schemas.microsoft.com/office/drawing/2014/main" id="{CEC8C231-C875-4F47-A9A4-DA76EE513694}"/>
              </a:ext>
            </a:extLst>
          </p:cNvPr>
          <p:cNvPicPr>
            <a:picLocks noChangeAspect="1"/>
          </p:cNvPicPr>
          <p:nvPr/>
        </p:nvPicPr>
        <p:blipFill rotWithShape="1">
          <a:blip r:embed="rId7"/>
          <a:srcRect l="12388" t="28607" r="12997" b="10292"/>
          <a:stretch/>
        </p:blipFill>
        <p:spPr>
          <a:xfrm>
            <a:off x="8257835" y="6038105"/>
            <a:ext cx="2309264" cy="680101"/>
          </a:xfrm>
          <a:prstGeom prst="rect">
            <a:avLst/>
          </a:prstGeom>
        </p:spPr>
      </p:pic>
      <p:pic>
        <p:nvPicPr>
          <p:cNvPr id="23" name="圖形 22">
            <a:extLst>
              <a:ext uri="{FF2B5EF4-FFF2-40B4-BE49-F238E27FC236}">
                <a16:creationId xmlns:a16="http://schemas.microsoft.com/office/drawing/2014/main" id="{89B20E3B-1999-4FB3-9C7A-0C3DC9365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5215734" y="5469718"/>
            <a:ext cx="714383" cy="1297795"/>
          </a:xfrm>
          <a:prstGeom prst="rect">
            <a:avLst/>
          </a:prstGeom>
        </p:spPr>
      </p:pic>
      <p:pic>
        <p:nvPicPr>
          <p:cNvPr id="24" name="圖形 23">
            <a:extLst>
              <a:ext uri="{FF2B5EF4-FFF2-40B4-BE49-F238E27FC236}">
                <a16:creationId xmlns:a16="http://schemas.microsoft.com/office/drawing/2014/main" id="{0481783C-6804-4456-9B7A-D64B9202C2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768127" y="5469717"/>
            <a:ext cx="714383" cy="1297795"/>
          </a:xfrm>
          <a:prstGeom prst="rect">
            <a:avLst/>
          </a:prstGeom>
        </p:spPr>
      </p:pic>
      <p:pic>
        <p:nvPicPr>
          <p:cNvPr id="25" name="圖形 24">
            <a:extLst>
              <a:ext uri="{FF2B5EF4-FFF2-40B4-BE49-F238E27FC236}">
                <a16:creationId xmlns:a16="http://schemas.microsoft.com/office/drawing/2014/main" id="{05D38CEC-80AC-4C59-A4EF-9FCF09A5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166736" y="5469717"/>
            <a:ext cx="714383" cy="1297795"/>
          </a:xfrm>
          <a:prstGeom prst="rect">
            <a:avLst/>
          </a:prstGeom>
        </p:spPr>
      </p:pic>
      <p:pic>
        <p:nvPicPr>
          <p:cNvPr id="26" name="圖形 25">
            <a:extLst>
              <a:ext uri="{FF2B5EF4-FFF2-40B4-BE49-F238E27FC236}">
                <a16:creationId xmlns:a16="http://schemas.microsoft.com/office/drawing/2014/main" id="{48D6CA72-7BB6-400C-B7F5-9476A86B4B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3631600" y="5469717"/>
            <a:ext cx="714383" cy="1297795"/>
          </a:xfrm>
          <a:prstGeom prst="rect">
            <a:avLst/>
          </a:prstGeom>
        </p:spPr>
      </p:pic>
    </p:spTree>
    <p:extLst>
      <p:ext uri="{BB962C8B-B14F-4D97-AF65-F5344CB8AC3E}">
        <p14:creationId xmlns:p14="http://schemas.microsoft.com/office/powerpoint/2010/main" val="11336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95630D6-5307-40FA-9F93-E6F658E5B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
            <a:ext cx="12192000" cy="6839712"/>
          </a:xfrm>
          <a:prstGeom prst="rect">
            <a:avLst/>
          </a:prstGeom>
        </p:spPr>
      </p:pic>
      <p:sp>
        <p:nvSpPr>
          <p:cNvPr id="2" name="標題 1">
            <a:extLst>
              <a:ext uri="{FF2B5EF4-FFF2-40B4-BE49-F238E27FC236}">
                <a16:creationId xmlns:a16="http://schemas.microsoft.com/office/drawing/2014/main" id="{FEBC4C04-A903-4680-A721-79EDF50FE753}"/>
              </a:ext>
            </a:extLst>
          </p:cNvPr>
          <p:cNvSpPr>
            <a:spLocks noGrp="1"/>
          </p:cNvSpPr>
          <p:nvPr>
            <p:ph type="title"/>
          </p:nvPr>
        </p:nvSpPr>
        <p:spPr>
          <a:xfrm>
            <a:off x="89648" y="1541929"/>
            <a:ext cx="5020408" cy="986208"/>
          </a:xfrm>
        </p:spPr>
        <p:txBody>
          <a:bodyPr>
            <a:normAutofit/>
          </a:bodyPr>
          <a:lstStyle/>
          <a:p>
            <a:r>
              <a:rPr lang="zh-TW" altLang="en-US" sz="5400" b="1" dirty="0">
                <a:solidFill>
                  <a:srgbClr val="4454A2"/>
                </a:solidFill>
                <a:latin typeface="微軟正黑體" panose="020B0604030504040204" pitchFamily="34" charset="-120"/>
                <a:ea typeface="微軟正黑體" panose="020B0604030504040204" pitchFamily="34" charset="-120"/>
              </a:rPr>
              <a:t>報名日期：</a:t>
            </a:r>
          </a:p>
        </p:txBody>
      </p:sp>
      <p:sp>
        <p:nvSpPr>
          <p:cNvPr id="9" name="標題 1">
            <a:extLst>
              <a:ext uri="{FF2B5EF4-FFF2-40B4-BE49-F238E27FC236}">
                <a16:creationId xmlns:a16="http://schemas.microsoft.com/office/drawing/2014/main" id="{E13AC6D6-8E25-4E79-B1BF-89C91C748F87}"/>
              </a:ext>
            </a:extLst>
          </p:cNvPr>
          <p:cNvSpPr txBox="1">
            <a:spLocks/>
          </p:cNvSpPr>
          <p:nvPr/>
        </p:nvSpPr>
        <p:spPr>
          <a:xfrm>
            <a:off x="89648" y="2420292"/>
            <a:ext cx="6400798" cy="1425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a:solidFill>
                  <a:srgbClr val="4454A2"/>
                </a:solidFill>
                <a:latin typeface="微軟正黑體" panose="020B0604030504040204" pitchFamily="34" charset="-120"/>
                <a:ea typeface="微軟正黑體" panose="020B0604030504040204" pitchFamily="34" charset="-120"/>
              </a:rPr>
              <a:t>2</a:t>
            </a:r>
            <a:r>
              <a:rPr lang="zh-TW" altLang="en-US" b="1" dirty="0">
                <a:solidFill>
                  <a:srgbClr val="4454A2"/>
                </a:solidFill>
                <a:latin typeface="微軟正黑體" panose="020B0604030504040204" pitchFamily="34" charset="-120"/>
                <a:ea typeface="微軟正黑體" panose="020B0604030504040204" pitchFamily="34" charset="-120"/>
              </a:rPr>
              <a:t>月</a:t>
            </a:r>
            <a:r>
              <a:rPr lang="en-US" altLang="zh-TW" b="1" dirty="0">
                <a:solidFill>
                  <a:srgbClr val="4454A2"/>
                </a:solidFill>
                <a:latin typeface="微軟正黑體" panose="020B0604030504040204" pitchFamily="34" charset="-120"/>
                <a:ea typeface="微軟正黑體" panose="020B0604030504040204" pitchFamily="34" charset="-120"/>
              </a:rPr>
              <a:t>20</a:t>
            </a:r>
            <a:r>
              <a:rPr lang="zh-TW" altLang="en-US" b="1" dirty="0">
                <a:solidFill>
                  <a:srgbClr val="4454A2"/>
                </a:solidFill>
                <a:latin typeface="微軟正黑體" panose="020B0604030504040204" pitchFamily="34" charset="-120"/>
                <a:ea typeface="微軟正黑體" panose="020B0604030504040204" pitchFamily="34" charset="-120"/>
              </a:rPr>
              <a:t>日</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四</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起至</a:t>
            </a:r>
            <a:endParaRPr lang="en-US" altLang="zh-TW" b="1" dirty="0">
              <a:solidFill>
                <a:srgbClr val="4454A2"/>
              </a:solidFill>
              <a:latin typeface="微軟正黑體" panose="020B0604030504040204" pitchFamily="34" charset="-120"/>
              <a:ea typeface="微軟正黑體" panose="020B0604030504040204" pitchFamily="34" charset="-120"/>
            </a:endParaRPr>
          </a:p>
          <a:p>
            <a:r>
              <a:rPr lang="en-US" altLang="zh-TW" b="1" dirty="0">
                <a:solidFill>
                  <a:srgbClr val="4454A2"/>
                </a:solidFill>
                <a:latin typeface="微軟正黑體" panose="020B0604030504040204" pitchFamily="34" charset="-120"/>
                <a:ea typeface="微軟正黑體" panose="020B0604030504040204" pitchFamily="34" charset="-120"/>
              </a:rPr>
              <a:t>3</a:t>
            </a:r>
            <a:r>
              <a:rPr lang="zh-TW" altLang="en-US" b="1" dirty="0">
                <a:solidFill>
                  <a:srgbClr val="4454A2"/>
                </a:solidFill>
                <a:latin typeface="微軟正黑體" panose="020B0604030504040204" pitchFamily="34" charset="-120"/>
                <a:ea typeface="微軟正黑體" panose="020B0604030504040204" pitchFamily="34" charset="-120"/>
              </a:rPr>
              <a:t>月</a:t>
            </a:r>
            <a:r>
              <a:rPr lang="en-US" altLang="zh-TW" b="1" dirty="0">
                <a:solidFill>
                  <a:srgbClr val="4454A2"/>
                </a:solidFill>
                <a:latin typeface="微軟正黑體" panose="020B0604030504040204" pitchFamily="34" charset="-120"/>
                <a:ea typeface="微軟正黑體" panose="020B0604030504040204" pitchFamily="34" charset="-120"/>
              </a:rPr>
              <a:t>5</a:t>
            </a:r>
            <a:r>
              <a:rPr lang="zh-TW" altLang="en-US" b="1" dirty="0">
                <a:solidFill>
                  <a:srgbClr val="4454A2"/>
                </a:solidFill>
                <a:latin typeface="微軟正黑體" panose="020B0604030504040204" pitchFamily="34" charset="-120"/>
                <a:ea typeface="微軟正黑體" panose="020B0604030504040204" pitchFamily="34" charset="-120"/>
              </a:rPr>
              <a:t>日</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三</a:t>
            </a:r>
            <a:r>
              <a:rPr lang="en-US" altLang="zh-TW" b="1" dirty="0">
                <a:solidFill>
                  <a:srgbClr val="4454A2"/>
                </a:solidFill>
                <a:latin typeface="微軟正黑體" panose="020B0604030504040204" pitchFamily="34" charset="-120"/>
                <a:ea typeface="微軟正黑體" panose="020B0604030504040204" pitchFamily="34" charset="-120"/>
              </a:rPr>
              <a:t>)17:00</a:t>
            </a:r>
            <a:r>
              <a:rPr lang="zh-TW" altLang="en-US" b="1" dirty="0">
                <a:solidFill>
                  <a:srgbClr val="4454A2"/>
                </a:solidFill>
                <a:latin typeface="微軟正黑體" panose="020B0604030504040204" pitchFamily="34" charset="-120"/>
                <a:ea typeface="微軟正黑體" panose="020B0604030504040204" pitchFamily="34" charset="-120"/>
              </a:rPr>
              <a:t>前</a:t>
            </a:r>
          </a:p>
        </p:txBody>
      </p:sp>
      <p:sp>
        <p:nvSpPr>
          <p:cNvPr id="11" name="文字方塊 10">
            <a:extLst>
              <a:ext uri="{FF2B5EF4-FFF2-40B4-BE49-F238E27FC236}">
                <a16:creationId xmlns:a16="http://schemas.microsoft.com/office/drawing/2014/main" id="{D6322666-92E3-4BB3-9908-739B28AD66E2}"/>
              </a:ext>
            </a:extLst>
          </p:cNvPr>
          <p:cNvSpPr txBox="1"/>
          <p:nvPr/>
        </p:nvSpPr>
        <p:spPr>
          <a:xfrm>
            <a:off x="89648" y="3754637"/>
            <a:ext cx="4849905" cy="1200329"/>
          </a:xfrm>
          <a:prstGeom prst="rect">
            <a:avLst/>
          </a:prstGeom>
          <a:noFill/>
        </p:spPr>
        <p:txBody>
          <a:bodyPr wrap="square">
            <a:spAutoFit/>
          </a:bodyPr>
          <a:lstStyle/>
          <a:p>
            <a:r>
              <a:rPr lang="zh-TW" altLang="en-US"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書面資料送件請</a:t>
            </a:r>
            <a:r>
              <a:rPr lang="zh-TW"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親送或郵寄</a:t>
            </a:r>
            <a:r>
              <a:rPr lang="en-US"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以郵戳為憑</a:t>
            </a:r>
            <a:r>
              <a:rPr lang="en-US"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至明正國中教務處</a:t>
            </a:r>
            <a:r>
              <a:rPr lang="zh-TW" altLang="en-US"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設備組辦公室</a:t>
            </a:r>
            <a:r>
              <a:rPr lang="zh-TW" altLang="zh-TW" sz="2400" kern="150" dirty="0">
                <a:solidFill>
                  <a:srgbClr val="EC5D11"/>
                </a:solidFill>
                <a:effectLst/>
                <a:latin typeface="微軟正黑體" panose="020B0604030504040204" pitchFamily="34" charset="-120"/>
                <a:ea typeface="微軟正黑體" panose="020B0604030504040204" pitchFamily="34" charset="-120"/>
                <a:cs typeface="標楷體" panose="03000509000000000000" pitchFamily="65" charset="-120"/>
              </a:rPr>
              <a:t>，以利彙整，逾期不予受理。</a:t>
            </a:r>
            <a:endParaRPr lang="zh-TW" altLang="en-US" sz="2400" dirty="0">
              <a:solidFill>
                <a:srgbClr val="EC5D11"/>
              </a:solidFill>
              <a:latin typeface="微軟正黑體" panose="020B0604030504040204" pitchFamily="34" charset="-120"/>
              <a:ea typeface="微軟正黑體" panose="020B0604030504040204" pitchFamily="34" charset="-120"/>
            </a:endParaRPr>
          </a:p>
        </p:txBody>
      </p:sp>
      <p:sp>
        <p:nvSpPr>
          <p:cNvPr id="13" name="投影片編號版面配置區 12">
            <a:extLst>
              <a:ext uri="{FF2B5EF4-FFF2-40B4-BE49-F238E27FC236}">
                <a16:creationId xmlns:a16="http://schemas.microsoft.com/office/drawing/2014/main" id="{241E4E64-68A3-4847-AE2B-10E9C72273BD}"/>
              </a:ext>
            </a:extLst>
          </p:cNvPr>
          <p:cNvSpPr>
            <a:spLocks noGrp="1"/>
          </p:cNvSpPr>
          <p:nvPr>
            <p:ph type="sldNum" sz="quarter" idx="12"/>
          </p:nvPr>
        </p:nvSpPr>
        <p:spPr/>
        <p:txBody>
          <a:bodyPr/>
          <a:lstStyle/>
          <a:p>
            <a:fld id="{8DC4374B-3742-4AB2-9965-85465C75D90C}" type="slidenum">
              <a:rPr lang="zh-TW" altLang="en-US" smtClean="0"/>
              <a:t>2</a:t>
            </a:fld>
            <a:endParaRPr lang="zh-TW" altLang="en-US"/>
          </a:p>
        </p:txBody>
      </p:sp>
    </p:spTree>
    <p:extLst>
      <p:ext uri="{BB962C8B-B14F-4D97-AF65-F5344CB8AC3E}">
        <p14:creationId xmlns:p14="http://schemas.microsoft.com/office/powerpoint/2010/main" val="3945884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    上傳作品</a:t>
            </a:r>
            <a:r>
              <a:rPr lang="en-US" altLang="zh-TW" sz="2400" dirty="0">
                <a:solidFill>
                  <a:srgbClr val="FF0000"/>
                </a:solidFill>
                <a:latin typeface="微軟正黑體" panose="020B0604030504040204" pitchFamily="34" charset="-120"/>
                <a:ea typeface="微軟正黑體" panose="020B0604030504040204" pitchFamily="34" charset="-120"/>
              </a:rPr>
              <a:t>-3(</a:t>
            </a:r>
            <a:r>
              <a:rPr lang="zh-TW" altLang="en-US" sz="2400" dirty="0">
                <a:solidFill>
                  <a:srgbClr val="FF0000"/>
                </a:solidFill>
                <a:latin typeface="微軟正黑體" panose="020B0604030504040204" pitchFamily="34" charset="-120"/>
                <a:ea typeface="微軟正黑體" panose="020B0604030504040204" pitchFamily="34" charset="-120"/>
              </a:rPr>
              <a:t>重傳</a:t>
            </a:r>
            <a:r>
              <a:rPr lang="en-US" altLang="zh-TW" sz="2400" dirty="0">
                <a:solidFill>
                  <a:srgbClr val="FF0000"/>
                </a:solidFill>
                <a:latin typeface="微軟正黑體" panose="020B0604030504040204" pitchFamily="34" charset="-120"/>
                <a:ea typeface="微軟正黑體" panose="020B0604030504040204" pitchFamily="34" charset="-120"/>
              </a:rPr>
              <a:t>)</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120D97A6-1FE9-4E14-BF35-59744EDE0639}"/>
              </a:ext>
            </a:extLst>
          </p:cNvPr>
          <p:cNvPicPr>
            <a:picLocks noChangeAspect="1"/>
          </p:cNvPicPr>
          <p:nvPr/>
        </p:nvPicPr>
        <p:blipFill>
          <a:blip r:embed="rId2"/>
          <a:stretch>
            <a:fillRect/>
          </a:stretch>
        </p:blipFill>
        <p:spPr>
          <a:xfrm>
            <a:off x="2359712" y="1538653"/>
            <a:ext cx="9649312" cy="1153925"/>
          </a:xfrm>
          <a:prstGeom prst="rect">
            <a:avLst/>
          </a:prstGeom>
        </p:spPr>
      </p:pic>
      <p:sp>
        <p:nvSpPr>
          <p:cNvPr id="11" name="投影片編號版面配置區 10">
            <a:extLst>
              <a:ext uri="{FF2B5EF4-FFF2-40B4-BE49-F238E27FC236}">
                <a16:creationId xmlns:a16="http://schemas.microsoft.com/office/drawing/2014/main" id="{E9FE0862-01C5-4FFC-8EA3-D4D35C3AE632}"/>
              </a:ext>
            </a:extLst>
          </p:cNvPr>
          <p:cNvSpPr>
            <a:spLocks noGrp="1"/>
          </p:cNvSpPr>
          <p:nvPr>
            <p:ph type="sldNum" sz="quarter" idx="12"/>
          </p:nvPr>
        </p:nvSpPr>
        <p:spPr/>
        <p:txBody>
          <a:bodyPr/>
          <a:lstStyle/>
          <a:p>
            <a:fld id="{8DC4374B-3742-4AB2-9965-85465C75D90C}" type="slidenum">
              <a:rPr lang="zh-TW" altLang="en-US" smtClean="0"/>
              <a:t>20</a:t>
            </a:fld>
            <a:endParaRPr lang="zh-TW" altLang="en-US"/>
          </a:p>
        </p:txBody>
      </p:sp>
      <p:pic>
        <p:nvPicPr>
          <p:cNvPr id="14" name="圖片 13">
            <a:extLst>
              <a:ext uri="{FF2B5EF4-FFF2-40B4-BE49-F238E27FC236}">
                <a16:creationId xmlns:a16="http://schemas.microsoft.com/office/drawing/2014/main" id="{582CD673-6E76-44B2-8193-C026AF860967}"/>
              </a:ext>
            </a:extLst>
          </p:cNvPr>
          <p:cNvPicPr>
            <a:picLocks noChangeAspect="1"/>
          </p:cNvPicPr>
          <p:nvPr/>
        </p:nvPicPr>
        <p:blipFill>
          <a:blip r:embed="rId3"/>
          <a:stretch>
            <a:fillRect/>
          </a:stretch>
        </p:blipFill>
        <p:spPr>
          <a:xfrm>
            <a:off x="122615" y="1538653"/>
            <a:ext cx="2101937" cy="5166593"/>
          </a:xfrm>
          <a:prstGeom prst="rect">
            <a:avLst/>
          </a:prstGeom>
        </p:spPr>
      </p:pic>
      <p:sp>
        <p:nvSpPr>
          <p:cNvPr id="15" name="矩形 14">
            <a:extLst>
              <a:ext uri="{FF2B5EF4-FFF2-40B4-BE49-F238E27FC236}">
                <a16:creationId xmlns:a16="http://schemas.microsoft.com/office/drawing/2014/main" id="{282650E2-700E-4D79-B514-CC0EEB5B1929}"/>
              </a:ext>
            </a:extLst>
          </p:cNvPr>
          <p:cNvSpPr/>
          <p:nvPr/>
        </p:nvSpPr>
        <p:spPr>
          <a:xfrm>
            <a:off x="122613" y="3086100"/>
            <a:ext cx="2101937" cy="36191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B922D47-32E6-4FB0-ADB3-0DEDBD2FC865}"/>
              </a:ext>
            </a:extLst>
          </p:cNvPr>
          <p:cNvSpPr/>
          <p:nvPr/>
        </p:nvSpPr>
        <p:spPr>
          <a:xfrm>
            <a:off x="122613" y="195154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AE9F815B-A5C7-41FB-9D2F-98F4D4673341}"/>
              </a:ext>
            </a:extLst>
          </p:cNvPr>
          <p:cNvPicPr>
            <a:picLocks noChangeAspect="1"/>
          </p:cNvPicPr>
          <p:nvPr/>
        </p:nvPicPr>
        <p:blipFill rotWithShape="1">
          <a:blip r:embed="rId4"/>
          <a:srcRect l="24882" t="13632"/>
          <a:stretch/>
        </p:blipFill>
        <p:spPr>
          <a:xfrm>
            <a:off x="2347162" y="4652094"/>
            <a:ext cx="8508500" cy="863904"/>
          </a:xfrm>
          <a:prstGeom prst="rect">
            <a:avLst/>
          </a:prstGeom>
        </p:spPr>
      </p:pic>
      <p:pic>
        <p:nvPicPr>
          <p:cNvPr id="6" name="圖片 5">
            <a:extLst>
              <a:ext uri="{FF2B5EF4-FFF2-40B4-BE49-F238E27FC236}">
                <a16:creationId xmlns:a16="http://schemas.microsoft.com/office/drawing/2014/main" id="{86E1BEDC-B829-4EBB-9FC9-BEEC615FAA4A}"/>
              </a:ext>
            </a:extLst>
          </p:cNvPr>
          <p:cNvPicPr>
            <a:picLocks noChangeAspect="1"/>
          </p:cNvPicPr>
          <p:nvPr/>
        </p:nvPicPr>
        <p:blipFill rotWithShape="1">
          <a:blip r:embed="rId5"/>
          <a:srcRect r="23031"/>
          <a:stretch/>
        </p:blipFill>
        <p:spPr>
          <a:xfrm>
            <a:off x="2359712" y="3263109"/>
            <a:ext cx="9384053" cy="742259"/>
          </a:xfrm>
          <a:prstGeom prst="rect">
            <a:avLst/>
          </a:prstGeom>
        </p:spPr>
      </p:pic>
      <p:pic>
        <p:nvPicPr>
          <p:cNvPr id="17" name="圖形 16">
            <a:extLst>
              <a:ext uri="{FF2B5EF4-FFF2-40B4-BE49-F238E27FC236}">
                <a16:creationId xmlns:a16="http://schemas.microsoft.com/office/drawing/2014/main" id="{34110557-2E6C-435D-A7BA-51354222C7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32990">
            <a:off x="10590612" y="3339130"/>
            <a:ext cx="714383" cy="1297795"/>
          </a:xfrm>
          <a:prstGeom prst="rect">
            <a:avLst/>
          </a:prstGeom>
        </p:spPr>
      </p:pic>
      <p:pic>
        <p:nvPicPr>
          <p:cNvPr id="20" name="圖形 19">
            <a:extLst>
              <a:ext uri="{FF2B5EF4-FFF2-40B4-BE49-F238E27FC236}">
                <a16:creationId xmlns:a16="http://schemas.microsoft.com/office/drawing/2014/main" id="{5A847697-F272-4525-8002-EE4FE48667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32990">
            <a:off x="9355689" y="4867100"/>
            <a:ext cx="714383" cy="1297795"/>
          </a:xfrm>
          <a:prstGeom prst="rect">
            <a:avLst/>
          </a:prstGeom>
        </p:spPr>
      </p:pic>
      <p:sp>
        <p:nvSpPr>
          <p:cNvPr id="21" name="文字方塊 20">
            <a:extLst>
              <a:ext uri="{FF2B5EF4-FFF2-40B4-BE49-F238E27FC236}">
                <a16:creationId xmlns:a16="http://schemas.microsoft.com/office/drawing/2014/main" id="{63A013EB-58D2-4386-AE0F-AFC5F0AC9373}"/>
              </a:ext>
            </a:extLst>
          </p:cNvPr>
          <p:cNvSpPr txBox="1"/>
          <p:nvPr/>
        </p:nvSpPr>
        <p:spPr>
          <a:xfrm>
            <a:off x="2286365" y="4230540"/>
            <a:ext cx="6032421" cy="461665"/>
          </a:xfrm>
          <a:prstGeom prst="rect">
            <a:avLst/>
          </a:prstGeom>
          <a:noFill/>
        </p:spPr>
        <p:txBody>
          <a:bodyPr wrap="none" rtlCol="0">
            <a:spAutoFit/>
          </a:bodyPr>
          <a:lstStyle/>
          <a:p>
            <a:r>
              <a:rPr lang="zh-TW" altLang="en-US" sz="2400" dirty="0">
                <a:solidFill>
                  <a:srgbClr val="FFFF00"/>
                </a:solidFill>
                <a:latin typeface="微軟正黑體" panose="020B0604030504040204" pitchFamily="34" charset="-120"/>
                <a:ea typeface="微軟正黑體" panose="020B0604030504040204" pitchFamily="34" charset="-120"/>
              </a:rPr>
              <a:t>出現「刪除」，按下去就可以刪除該檔案。</a:t>
            </a:r>
          </a:p>
        </p:txBody>
      </p:sp>
      <p:sp>
        <p:nvSpPr>
          <p:cNvPr id="22" name="文字方塊 21">
            <a:extLst>
              <a:ext uri="{FF2B5EF4-FFF2-40B4-BE49-F238E27FC236}">
                <a16:creationId xmlns:a16="http://schemas.microsoft.com/office/drawing/2014/main" id="{CEF02D6E-255E-4526-AC2F-F1562615860C}"/>
              </a:ext>
            </a:extLst>
          </p:cNvPr>
          <p:cNvSpPr txBox="1"/>
          <p:nvPr/>
        </p:nvSpPr>
        <p:spPr>
          <a:xfrm>
            <a:off x="2331613" y="2825670"/>
            <a:ext cx="5109091" cy="461665"/>
          </a:xfrm>
          <a:prstGeom prst="rect">
            <a:avLst/>
          </a:prstGeom>
          <a:noFill/>
        </p:spPr>
        <p:txBody>
          <a:bodyPr wrap="none" rtlCol="0">
            <a:spAutoFit/>
          </a:bodyPr>
          <a:lstStyle/>
          <a:p>
            <a:r>
              <a:rPr lang="zh-TW" altLang="en-US" sz="2400" dirty="0">
                <a:solidFill>
                  <a:srgbClr val="FFFF00"/>
                </a:solidFill>
                <a:latin typeface="微軟正黑體" panose="020B0604030504040204" pitchFamily="34" charset="-120"/>
                <a:ea typeface="微軟正黑體" panose="020B0604030504040204" pitchFamily="34" charset="-120"/>
              </a:rPr>
              <a:t>上傳後，要重傳，請滑向檔案名稱。</a:t>
            </a:r>
          </a:p>
        </p:txBody>
      </p:sp>
      <p:pic>
        <p:nvPicPr>
          <p:cNvPr id="10" name="圖片 9">
            <a:extLst>
              <a:ext uri="{FF2B5EF4-FFF2-40B4-BE49-F238E27FC236}">
                <a16:creationId xmlns:a16="http://schemas.microsoft.com/office/drawing/2014/main" id="{A1DB3317-EEC0-47BB-88EE-B6F090472361}"/>
              </a:ext>
            </a:extLst>
          </p:cNvPr>
          <p:cNvPicPr>
            <a:picLocks noChangeAspect="1"/>
          </p:cNvPicPr>
          <p:nvPr/>
        </p:nvPicPr>
        <p:blipFill rotWithShape="1">
          <a:blip r:embed="rId8"/>
          <a:srcRect l="50792"/>
          <a:stretch/>
        </p:blipFill>
        <p:spPr>
          <a:xfrm>
            <a:off x="2372730" y="5613640"/>
            <a:ext cx="4190820" cy="819264"/>
          </a:xfrm>
          <a:prstGeom prst="rect">
            <a:avLst/>
          </a:prstGeom>
        </p:spPr>
      </p:pic>
      <p:grpSp>
        <p:nvGrpSpPr>
          <p:cNvPr id="34" name="群組 33">
            <a:extLst>
              <a:ext uri="{FF2B5EF4-FFF2-40B4-BE49-F238E27FC236}">
                <a16:creationId xmlns:a16="http://schemas.microsoft.com/office/drawing/2014/main" id="{6AE6ACAD-F2FC-4762-821A-2B2910DE80F5}"/>
              </a:ext>
            </a:extLst>
          </p:cNvPr>
          <p:cNvGrpSpPr/>
          <p:nvPr/>
        </p:nvGrpSpPr>
        <p:grpSpPr>
          <a:xfrm>
            <a:off x="6716362" y="6042548"/>
            <a:ext cx="5335277" cy="623467"/>
            <a:chOff x="3339894" y="5761423"/>
            <a:chExt cx="8023397" cy="937594"/>
          </a:xfrm>
        </p:grpSpPr>
        <p:sp>
          <p:nvSpPr>
            <p:cNvPr id="27" name="文字方塊 26">
              <a:extLst>
                <a:ext uri="{FF2B5EF4-FFF2-40B4-BE49-F238E27FC236}">
                  <a16:creationId xmlns:a16="http://schemas.microsoft.com/office/drawing/2014/main" id="{89E7543D-4141-4C43-89E7-D9FC82ECEA5A}"/>
                </a:ext>
              </a:extLst>
            </p:cNvPr>
            <p:cNvSpPr txBox="1"/>
            <p:nvPr/>
          </p:nvSpPr>
          <p:spPr>
            <a:xfrm>
              <a:off x="6457119" y="6090137"/>
              <a:ext cx="4906172" cy="601701"/>
            </a:xfrm>
            <a:prstGeom prst="rect">
              <a:avLst/>
            </a:prstGeom>
            <a:noFill/>
          </p:spPr>
          <p:txBody>
            <a:bodyPr wrap="none" rtlCol="0">
              <a:spAutoFit/>
            </a:bodyPr>
            <a:lstStyle/>
            <a:p>
              <a:r>
                <a:rPr lang="zh-TW" altLang="en-US" sz="2000" dirty="0">
                  <a:solidFill>
                    <a:srgbClr val="FFFF00"/>
                  </a:solidFill>
                  <a:latin typeface="微軟正黑體" panose="020B0604030504040204" pitchFamily="34" charset="-120"/>
                  <a:ea typeface="微軟正黑體" panose="020B0604030504040204" pitchFamily="34" charset="-120"/>
                </a:rPr>
                <a:t>記得按下</a:t>
              </a:r>
              <a:r>
                <a:rPr lang="en-US" altLang="zh-TW" sz="2000" dirty="0">
                  <a:solidFill>
                    <a:srgbClr val="FFFF00"/>
                  </a:solidFill>
                  <a:latin typeface="微軟正黑體" panose="020B0604030504040204" pitchFamily="34" charset="-120"/>
                  <a:ea typeface="微軟正黑體" panose="020B0604030504040204" pitchFamily="34" charset="-120"/>
                </a:rPr>
                <a:t>【</a:t>
              </a:r>
              <a:r>
                <a:rPr lang="zh-TW" altLang="en-US" sz="2000" dirty="0">
                  <a:solidFill>
                    <a:srgbClr val="FFFF00"/>
                  </a:solidFill>
                  <a:latin typeface="微軟正黑體" panose="020B0604030504040204" pitchFamily="34" charset="-120"/>
                  <a:ea typeface="微軟正黑體" panose="020B0604030504040204" pitchFamily="34" charset="-120"/>
                </a:rPr>
                <a:t>完成上傳</a:t>
              </a:r>
              <a:r>
                <a:rPr lang="en-US" altLang="zh-TW" sz="2000" dirty="0">
                  <a:solidFill>
                    <a:srgbClr val="FFFF00"/>
                  </a:solidFill>
                  <a:latin typeface="微軟正黑體" panose="020B0604030504040204" pitchFamily="34" charset="-120"/>
                  <a:ea typeface="微軟正黑體" panose="020B0604030504040204" pitchFamily="34" charset="-120"/>
                </a:rPr>
                <a:t>】</a:t>
              </a:r>
              <a:r>
                <a:rPr lang="zh-TW" altLang="en-US" sz="2000" dirty="0">
                  <a:solidFill>
                    <a:srgbClr val="FFFF00"/>
                  </a:solidFill>
                  <a:latin typeface="微軟正黑體" panose="020B0604030504040204" pitchFamily="34" charset="-120"/>
                  <a:ea typeface="微軟正黑體" panose="020B0604030504040204" pitchFamily="34" charset="-120"/>
                </a:rPr>
                <a:t>按鈕</a:t>
              </a:r>
            </a:p>
          </p:txBody>
        </p:sp>
        <p:pic>
          <p:nvPicPr>
            <p:cNvPr id="28" name="圖形 27">
              <a:extLst>
                <a:ext uri="{FF2B5EF4-FFF2-40B4-BE49-F238E27FC236}">
                  <a16:creationId xmlns:a16="http://schemas.microsoft.com/office/drawing/2014/main" id="{0099DBD9-155D-41AE-868D-A77D1A91DE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80244">
              <a:off x="5738807" y="5469718"/>
              <a:ext cx="714383" cy="1297795"/>
            </a:xfrm>
            <a:prstGeom prst="rect">
              <a:avLst/>
            </a:prstGeom>
          </p:spPr>
        </p:pic>
        <p:pic>
          <p:nvPicPr>
            <p:cNvPr id="29" name="圖片 28">
              <a:extLst>
                <a:ext uri="{FF2B5EF4-FFF2-40B4-BE49-F238E27FC236}">
                  <a16:creationId xmlns:a16="http://schemas.microsoft.com/office/drawing/2014/main" id="{2B860809-5B7E-4816-87FA-19BBE8F40E59}"/>
                </a:ext>
              </a:extLst>
            </p:cNvPr>
            <p:cNvPicPr>
              <a:picLocks noChangeAspect="1"/>
            </p:cNvPicPr>
            <p:nvPr/>
          </p:nvPicPr>
          <p:blipFill rotWithShape="1">
            <a:blip r:embed="rId9"/>
            <a:srcRect l="12388" t="28607" r="12997" b="10292"/>
            <a:stretch/>
          </p:blipFill>
          <p:spPr>
            <a:xfrm>
              <a:off x="8182968" y="6039875"/>
              <a:ext cx="2238096" cy="659142"/>
            </a:xfrm>
            <a:prstGeom prst="rect">
              <a:avLst/>
            </a:prstGeom>
          </p:spPr>
        </p:pic>
        <p:pic>
          <p:nvPicPr>
            <p:cNvPr id="30" name="圖形 29">
              <a:extLst>
                <a:ext uri="{FF2B5EF4-FFF2-40B4-BE49-F238E27FC236}">
                  <a16:creationId xmlns:a16="http://schemas.microsoft.com/office/drawing/2014/main" id="{C5E77957-31D7-4500-BE44-30409FE730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80244">
              <a:off x="5215734" y="5469718"/>
              <a:ext cx="714383" cy="1297795"/>
            </a:xfrm>
            <a:prstGeom prst="rect">
              <a:avLst/>
            </a:prstGeom>
          </p:spPr>
        </p:pic>
        <p:pic>
          <p:nvPicPr>
            <p:cNvPr id="31" name="圖形 30">
              <a:extLst>
                <a:ext uri="{FF2B5EF4-FFF2-40B4-BE49-F238E27FC236}">
                  <a16:creationId xmlns:a16="http://schemas.microsoft.com/office/drawing/2014/main" id="{B7B65220-2DEF-4CD0-BA6B-12F4346B42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80244">
              <a:off x="4768127" y="5469717"/>
              <a:ext cx="714383" cy="1297795"/>
            </a:xfrm>
            <a:prstGeom prst="rect">
              <a:avLst/>
            </a:prstGeom>
          </p:spPr>
        </p:pic>
        <p:pic>
          <p:nvPicPr>
            <p:cNvPr id="32" name="圖形 31">
              <a:extLst>
                <a:ext uri="{FF2B5EF4-FFF2-40B4-BE49-F238E27FC236}">
                  <a16:creationId xmlns:a16="http://schemas.microsoft.com/office/drawing/2014/main" id="{5FA051AE-78AD-47AC-A25F-06EE58EB8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80244">
              <a:off x="4166736" y="5469717"/>
              <a:ext cx="714383" cy="1297795"/>
            </a:xfrm>
            <a:prstGeom prst="rect">
              <a:avLst/>
            </a:prstGeom>
          </p:spPr>
        </p:pic>
        <p:pic>
          <p:nvPicPr>
            <p:cNvPr id="33" name="圖形 32">
              <a:extLst>
                <a:ext uri="{FF2B5EF4-FFF2-40B4-BE49-F238E27FC236}">
                  <a16:creationId xmlns:a16="http://schemas.microsoft.com/office/drawing/2014/main" id="{1ED087AE-00D3-4B6C-812B-A3AE7126D6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80244">
              <a:off x="3631600" y="5469717"/>
              <a:ext cx="714383" cy="1297795"/>
            </a:xfrm>
            <a:prstGeom prst="rect">
              <a:avLst/>
            </a:prstGeom>
          </p:spPr>
        </p:pic>
      </p:grpSp>
      <p:sp>
        <p:nvSpPr>
          <p:cNvPr id="35" name="箭號: 向下 34">
            <a:extLst>
              <a:ext uri="{FF2B5EF4-FFF2-40B4-BE49-F238E27FC236}">
                <a16:creationId xmlns:a16="http://schemas.microsoft.com/office/drawing/2014/main" id="{9EA53040-4C2F-4F9A-B5FD-7B6EEA9BE1C7}"/>
              </a:ext>
            </a:extLst>
          </p:cNvPr>
          <p:cNvSpPr/>
          <p:nvPr/>
        </p:nvSpPr>
        <p:spPr>
          <a:xfrm>
            <a:off x="6028762" y="5365470"/>
            <a:ext cx="246116" cy="49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箭號: 向下 35">
            <a:extLst>
              <a:ext uri="{FF2B5EF4-FFF2-40B4-BE49-F238E27FC236}">
                <a16:creationId xmlns:a16="http://schemas.microsoft.com/office/drawing/2014/main" id="{7D4430C5-EC1C-43FB-914C-6B986EF5ED55}"/>
              </a:ext>
            </a:extLst>
          </p:cNvPr>
          <p:cNvSpPr/>
          <p:nvPr/>
        </p:nvSpPr>
        <p:spPr>
          <a:xfrm>
            <a:off x="8447680" y="4233991"/>
            <a:ext cx="246116" cy="49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98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0" y="1412035"/>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4D409BBB-2663-4792-A14D-106B40C207B3}"/>
              </a:ext>
            </a:extLst>
          </p:cNvPr>
          <p:cNvPicPr>
            <a:picLocks noChangeAspect="1"/>
          </p:cNvPicPr>
          <p:nvPr/>
        </p:nvPicPr>
        <p:blipFill rotWithShape="1">
          <a:blip r:embed="rId2"/>
          <a:srcRect l="649" t="5202" r="86514" b="1593"/>
          <a:stretch/>
        </p:blipFill>
        <p:spPr>
          <a:xfrm>
            <a:off x="365345" y="1565029"/>
            <a:ext cx="1565031" cy="5143501"/>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30" name="矩形 29">
            <a:extLst>
              <a:ext uri="{FF2B5EF4-FFF2-40B4-BE49-F238E27FC236}">
                <a16:creationId xmlns:a16="http://schemas.microsoft.com/office/drawing/2014/main" id="{CDAE1544-6F41-444C-9EF3-921B6C7C813D}"/>
              </a:ext>
            </a:extLst>
          </p:cNvPr>
          <p:cNvSpPr/>
          <p:nvPr/>
        </p:nvSpPr>
        <p:spPr>
          <a:xfrm>
            <a:off x="365345" y="3048000"/>
            <a:ext cx="1565031" cy="36605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777A84F-42E2-4FBD-ABCD-F246EE1C9939}"/>
              </a:ext>
            </a:extLst>
          </p:cNvPr>
          <p:cNvSpPr/>
          <p:nvPr/>
        </p:nvSpPr>
        <p:spPr>
          <a:xfrm>
            <a:off x="365345" y="1954824"/>
            <a:ext cx="1565031" cy="7584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3694AD88-9894-4075-A515-1ED40E089FD0}"/>
              </a:ext>
            </a:extLst>
          </p:cNvPr>
          <p:cNvPicPr>
            <a:picLocks noChangeAspect="1"/>
          </p:cNvPicPr>
          <p:nvPr/>
        </p:nvPicPr>
        <p:blipFill rotWithShape="1">
          <a:blip r:embed="rId3"/>
          <a:srcRect r="18751"/>
          <a:stretch/>
        </p:blipFill>
        <p:spPr>
          <a:xfrm>
            <a:off x="2061882" y="1565029"/>
            <a:ext cx="9905999" cy="2060081"/>
          </a:xfrm>
          <a:prstGeom prst="rect">
            <a:avLst/>
          </a:prstGeom>
        </p:spPr>
      </p:pic>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    取消報名</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12" name="圖形 11">
            <a:extLst>
              <a:ext uri="{FF2B5EF4-FFF2-40B4-BE49-F238E27FC236}">
                <a16:creationId xmlns:a16="http://schemas.microsoft.com/office/drawing/2014/main" id="{1CBF82FE-F3A5-4960-816C-056922820C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7303" y="3167738"/>
            <a:ext cx="2069352" cy="3759324"/>
          </a:xfrm>
          <a:prstGeom prst="rect">
            <a:avLst/>
          </a:prstGeom>
        </p:spPr>
      </p:pic>
      <p:sp>
        <p:nvSpPr>
          <p:cNvPr id="8" name="投影片編號版面配置區 7">
            <a:extLst>
              <a:ext uri="{FF2B5EF4-FFF2-40B4-BE49-F238E27FC236}">
                <a16:creationId xmlns:a16="http://schemas.microsoft.com/office/drawing/2014/main" id="{09A2638F-B00C-4CAF-9A66-0C8D54801039}"/>
              </a:ext>
            </a:extLst>
          </p:cNvPr>
          <p:cNvSpPr>
            <a:spLocks noGrp="1"/>
          </p:cNvSpPr>
          <p:nvPr>
            <p:ph type="sldNum" sz="quarter" idx="12"/>
          </p:nvPr>
        </p:nvSpPr>
        <p:spPr/>
        <p:txBody>
          <a:bodyPr/>
          <a:lstStyle/>
          <a:p>
            <a:fld id="{8DC4374B-3742-4AB2-9965-85465C75D90C}" type="slidenum">
              <a:rPr lang="zh-TW" altLang="en-US" smtClean="0"/>
              <a:t>21</a:t>
            </a:fld>
            <a:endParaRPr lang="zh-TW" altLang="en-US"/>
          </a:p>
        </p:txBody>
      </p:sp>
      <p:pic>
        <p:nvPicPr>
          <p:cNvPr id="7" name="圖片 6">
            <a:extLst>
              <a:ext uri="{FF2B5EF4-FFF2-40B4-BE49-F238E27FC236}">
                <a16:creationId xmlns:a16="http://schemas.microsoft.com/office/drawing/2014/main" id="{4A33E232-DC98-4EB0-8B5E-5C71C438F705}"/>
              </a:ext>
            </a:extLst>
          </p:cNvPr>
          <p:cNvPicPr>
            <a:picLocks noChangeAspect="1"/>
          </p:cNvPicPr>
          <p:nvPr/>
        </p:nvPicPr>
        <p:blipFill>
          <a:blip r:embed="rId6"/>
          <a:stretch>
            <a:fillRect/>
          </a:stretch>
        </p:blipFill>
        <p:spPr>
          <a:xfrm>
            <a:off x="2898646" y="3934984"/>
            <a:ext cx="4086795" cy="1562318"/>
          </a:xfrm>
          <a:prstGeom prst="rect">
            <a:avLst/>
          </a:prstGeom>
        </p:spPr>
      </p:pic>
      <p:sp>
        <p:nvSpPr>
          <p:cNvPr id="15" name="文字方塊 14">
            <a:extLst>
              <a:ext uri="{FF2B5EF4-FFF2-40B4-BE49-F238E27FC236}">
                <a16:creationId xmlns:a16="http://schemas.microsoft.com/office/drawing/2014/main" id="{D7CBC97A-F3B3-4A08-8A0D-EDDC19F42E27}"/>
              </a:ext>
            </a:extLst>
          </p:cNvPr>
          <p:cNvSpPr txBox="1"/>
          <p:nvPr/>
        </p:nvSpPr>
        <p:spPr>
          <a:xfrm>
            <a:off x="2717462" y="6067477"/>
            <a:ext cx="6320961" cy="584775"/>
          </a:xfrm>
          <a:prstGeom prst="rect">
            <a:avLst/>
          </a:prstGeom>
          <a:noFill/>
        </p:spPr>
        <p:txBody>
          <a:bodyPr wrap="none" rtlCol="0">
            <a:spAutoFit/>
          </a:bodyPr>
          <a:lstStyle/>
          <a:p>
            <a:r>
              <a:rPr lang="zh-TW" altLang="en-US" sz="3200" dirty="0">
                <a:solidFill>
                  <a:srgbClr val="FFFF00"/>
                </a:solidFill>
                <a:latin typeface="微軟正黑體" panose="020B0604030504040204" pitchFamily="34" charset="-120"/>
                <a:ea typeface="微軟正黑體" panose="020B0604030504040204" pitchFamily="34" charset="-120"/>
              </a:rPr>
              <a:t>刪了就不能復原報名資料呀</a:t>
            </a:r>
            <a:r>
              <a:rPr lang="en-US" altLang="zh-TW" sz="3200" dirty="0">
                <a:solidFill>
                  <a:srgbClr val="FFFF00"/>
                </a:solidFill>
                <a:latin typeface="微軟正黑體" panose="020B0604030504040204" pitchFamily="34" charset="-120"/>
                <a:ea typeface="微軟正黑體" panose="020B0604030504040204" pitchFamily="34" charset="-120"/>
              </a:rPr>
              <a:t>~~~~</a:t>
            </a:r>
            <a:endParaRPr lang="zh-TW" altLang="en-US" sz="3200" dirty="0">
              <a:solidFill>
                <a:srgbClr val="FFFF00"/>
              </a:solidFill>
              <a:latin typeface="微軟正黑體" panose="020B0604030504040204" pitchFamily="34" charset="-120"/>
              <a:ea typeface="微軟正黑體" panose="020B0604030504040204" pitchFamily="34" charset="-120"/>
            </a:endParaRPr>
          </a:p>
        </p:txBody>
      </p:sp>
      <p:pic>
        <p:nvPicPr>
          <p:cNvPr id="16" name="圖形 15">
            <a:extLst>
              <a:ext uri="{FF2B5EF4-FFF2-40B4-BE49-F238E27FC236}">
                <a16:creationId xmlns:a16="http://schemas.microsoft.com/office/drawing/2014/main" id="{DFBA9096-93AA-4CA9-A89F-086BA09FA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5310091" y="5191395"/>
            <a:ext cx="475040" cy="862988"/>
          </a:xfrm>
          <a:prstGeom prst="rect">
            <a:avLst/>
          </a:prstGeom>
        </p:spPr>
      </p:pic>
      <p:pic>
        <p:nvPicPr>
          <p:cNvPr id="18" name="圖形 17">
            <a:extLst>
              <a:ext uri="{FF2B5EF4-FFF2-40B4-BE49-F238E27FC236}">
                <a16:creationId xmlns:a16="http://schemas.microsoft.com/office/drawing/2014/main" id="{E5CA87C6-C58D-4A8D-9FA5-513191606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962266" y="5191395"/>
            <a:ext cx="475040" cy="862988"/>
          </a:xfrm>
          <a:prstGeom prst="rect">
            <a:avLst/>
          </a:prstGeom>
        </p:spPr>
      </p:pic>
      <p:pic>
        <p:nvPicPr>
          <p:cNvPr id="20" name="圖形 19">
            <a:extLst>
              <a:ext uri="{FF2B5EF4-FFF2-40B4-BE49-F238E27FC236}">
                <a16:creationId xmlns:a16="http://schemas.microsoft.com/office/drawing/2014/main" id="{509F9342-5694-4173-9761-4B342BCFC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664623" y="5191395"/>
            <a:ext cx="475040" cy="862988"/>
          </a:xfrm>
          <a:prstGeom prst="rect">
            <a:avLst/>
          </a:prstGeom>
        </p:spPr>
      </p:pic>
      <p:pic>
        <p:nvPicPr>
          <p:cNvPr id="21" name="圖形 20">
            <a:extLst>
              <a:ext uri="{FF2B5EF4-FFF2-40B4-BE49-F238E27FC236}">
                <a16:creationId xmlns:a16="http://schemas.microsoft.com/office/drawing/2014/main" id="{F9445EC9-59B5-4571-A6AC-F6B4E29915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264719" y="5191395"/>
            <a:ext cx="475040" cy="862988"/>
          </a:xfrm>
          <a:prstGeom prst="rect">
            <a:avLst/>
          </a:prstGeom>
        </p:spPr>
      </p:pic>
      <p:pic>
        <p:nvPicPr>
          <p:cNvPr id="22" name="圖形 21">
            <a:extLst>
              <a:ext uri="{FF2B5EF4-FFF2-40B4-BE49-F238E27FC236}">
                <a16:creationId xmlns:a16="http://schemas.microsoft.com/office/drawing/2014/main" id="{F66DA9A8-E11B-4C2D-B2C3-EAFE76012E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3908872" y="5191395"/>
            <a:ext cx="475040" cy="862988"/>
          </a:xfrm>
          <a:prstGeom prst="rect">
            <a:avLst/>
          </a:prstGeom>
        </p:spPr>
      </p:pic>
    </p:spTree>
    <p:extLst>
      <p:ext uri="{BB962C8B-B14F-4D97-AF65-F5344CB8AC3E}">
        <p14:creationId xmlns:p14="http://schemas.microsoft.com/office/powerpoint/2010/main" val="40649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0" y="1412035"/>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4D409BBB-2663-4792-A14D-106B40C207B3}"/>
              </a:ext>
            </a:extLst>
          </p:cNvPr>
          <p:cNvPicPr>
            <a:picLocks noChangeAspect="1"/>
          </p:cNvPicPr>
          <p:nvPr/>
        </p:nvPicPr>
        <p:blipFill rotWithShape="1">
          <a:blip r:embed="rId2"/>
          <a:srcRect l="649" t="5202" r="86514" b="1593"/>
          <a:stretch/>
        </p:blipFill>
        <p:spPr>
          <a:xfrm>
            <a:off x="365345" y="1565029"/>
            <a:ext cx="1565031" cy="5143501"/>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30" name="矩形 29">
            <a:extLst>
              <a:ext uri="{FF2B5EF4-FFF2-40B4-BE49-F238E27FC236}">
                <a16:creationId xmlns:a16="http://schemas.microsoft.com/office/drawing/2014/main" id="{CDAE1544-6F41-444C-9EF3-921B6C7C813D}"/>
              </a:ext>
            </a:extLst>
          </p:cNvPr>
          <p:cNvSpPr/>
          <p:nvPr/>
        </p:nvSpPr>
        <p:spPr>
          <a:xfrm>
            <a:off x="365345" y="3048000"/>
            <a:ext cx="1565031" cy="36605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777A84F-42E2-4FBD-ABCD-F246EE1C9939}"/>
              </a:ext>
            </a:extLst>
          </p:cNvPr>
          <p:cNvSpPr/>
          <p:nvPr/>
        </p:nvSpPr>
        <p:spPr>
          <a:xfrm>
            <a:off x="365345" y="1954824"/>
            <a:ext cx="1565031" cy="7584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3694AD88-9894-4075-A515-1ED40E089FD0}"/>
              </a:ext>
            </a:extLst>
          </p:cNvPr>
          <p:cNvPicPr>
            <a:picLocks noChangeAspect="1"/>
          </p:cNvPicPr>
          <p:nvPr/>
        </p:nvPicPr>
        <p:blipFill rotWithShape="1">
          <a:blip r:embed="rId3"/>
          <a:srcRect r="18751"/>
          <a:stretch/>
        </p:blipFill>
        <p:spPr>
          <a:xfrm>
            <a:off x="2061882" y="1565029"/>
            <a:ext cx="9905999" cy="2060081"/>
          </a:xfrm>
          <a:prstGeom prst="rect">
            <a:avLst/>
          </a:prstGeom>
        </p:spPr>
      </p:pic>
      <p:sp>
        <p:nvSpPr>
          <p:cNvPr id="13" name="文字方塊 12">
            <a:extLst>
              <a:ext uri="{FF2B5EF4-FFF2-40B4-BE49-F238E27FC236}">
                <a16:creationId xmlns:a16="http://schemas.microsoft.com/office/drawing/2014/main" id="{86A80793-4FA5-47BC-95E0-D919B82D2109}"/>
              </a:ext>
            </a:extLst>
          </p:cNvPr>
          <p:cNvSpPr txBox="1"/>
          <p:nvPr/>
        </p:nvSpPr>
        <p:spPr>
          <a:xfrm>
            <a:off x="6385863" y="271164"/>
            <a:ext cx="507103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  </a:t>
            </a:r>
          </a:p>
          <a:p>
            <a:r>
              <a:rPr lang="zh-TW" altLang="en-US" sz="2400" b="0" i="0" u="none" strike="noStrike" dirty="0">
                <a:solidFill>
                  <a:srgbClr val="FF0000"/>
                </a:solidFill>
                <a:effectLst/>
                <a:latin typeface="微軟正黑體" panose="020B0604030504040204" pitchFamily="34" charset="-120"/>
                <a:ea typeface="微軟正黑體" panose="020B0604030504040204" pitchFamily="34" charset="-120"/>
              </a:rPr>
              <a:t>    修改報名</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pic>
        <p:nvPicPr>
          <p:cNvPr id="12" name="圖形 11">
            <a:extLst>
              <a:ext uri="{FF2B5EF4-FFF2-40B4-BE49-F238E27FC236}">
                <a16:creationId xmlns:a16="http://schemas.microsoft.com/office/drawing/2014/main" id="{1CBF82FE-F3A5-4960-816C-056922820C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9767" y="3160954"/>
            <a:ext cx="1173587" cy="2132017"/>
          </a:xfrm>
          <a:prstGeom prst="rect">
            <a:avLst/>
          </a:prstGeom>
        </p:spPr>
      </p:pic>
      <p:sp>
        <p:nvSpPr>
          <p:cNvPr id="8" name="投影片編號版面配置區 7">
            <a:extLst>
              <a:ext uri="{FF2B5EF4-FFF2-40B4-BE49-F238E27FC236}">
                <a16:creationId xmlns:a16="http://schemas.microsoft.com/office/drawing/2014/main" id="{09A2638F-B00C-4CAF-9A66-0C8D54801039}"/>
              </a:ext>
            </a:extLst>
          </p:cNvPr>
          <p:cNvSpPr>
            <a:spLocks noGrp="1"/>
          </p:cNvSpPr>
          <p:nvPr>
            <p:ph type="sldNum" sz="quarter" idx="12"/>
          </p:nvPr>
        </p:nvSpPr>
        <p:spPr/>
        <p:txBody>
          <a:bodyPr/>
          <a:lstStyle/>
          <a:p>
            <a:fld id="{8DC4374B-3742-4AB2-9965-85465C75D90C}" type="slidenum">
              <a:rPr lang="zh-TW" altLang="en-US" smtClean="0"/>
              <a:t>22</a:t>
            </a:fld>
            <a:endParaRPr lang="zh-TW" altLang="en-US"/>
          </a:p>
        </p:txBody>
      </p:sp>
      <p:sp>
        <p:nvSpPr>
          <p:cNvPr id="15" name="文字方塊 14">
            <a:extLst>
              <a:ext uri="{FF2B5EF4-FFF2-40B4-BE49-F238E27FC236}">
                <a16:creationId xmlns:a16="http://schemas.microsoft.com/office/drawing/2014/main" id="{D7CBC97A-F3B3-4A08-8A0D-EDDC19F42E27}"/>
              </a:ext>
            </a:extLst>
          </p:cNvPr>
          <p:cNvSpPr txBox="1"/>
          <p:nvPr/>
        </p:nvSpPr>
        <p:spPr>
          <a:xfrm>
            <a:off x="3665331" y="6102978"/>
            <a:ext cx="6699100" cy="584775"/>
          </a:xfrm>
          <a:prstGeom prst="rect">
            <a:avLst/>
          </a:prstGeom>
          <a:noFill/>
        </p:spPr>
        <p:txBody>
          <a:bodyPr wrap="square" rtlCol="0">
            <a:spAutoFit/>
          </a:bodyPr>
          <a:lstStyle/>
          <a:p>
            <a:r>
              <a:rPr lang="zh-TW" altLang="en-US" sz="3200" dirty="0">
                <a:solidFill>
                  <a:srgbClr val="FFFF00"/>
                </a:solidFill>
                <a:latin typeface="微軟正黑體" panose="020B0604030504040204" pitchFamily="34" charset="-120"/>
                <a:ea typeface="微軟正黑體" panose="020B0604030504040204" pitchFamily="34" charset="-120"/>
              </a:rPr>
              <a:t>記得按下</a:t>
            </a:r>
            <a:r>
              <a:rPr lang="en-US" altLang="zh-TW" sz="3200" dirty="0">
                <a:solidFill>
                  <a:srgbClr val="FFFF00"/>
                </a:solidFill>
                <a:latin typeface="微軟正黑體" panose="020B0604030504040204" pitchFamily="34" charset="-120"/>
                <a:ea typeface="微軟正黑體" panose="020B0604030504040204" pitchFamily="34" charset="-120"/>
              </a:rPr>
              <a:t>【</a:t>
            </a:r>
            <a:r>
              <a:rPr lang="zh-TW" altLang="en-US" sz="3200" dirty="0">
                <a:solidFill>
                  <a:srgbClr val="FFFF00"/>
                </a:solidFill>
                <a:latin typeface="微軟正黑體" panose="020B0604030504040204" pitchFamily="34" charset="-120"/>
                <a:ea typeface="微軟正黑體" panose="020B0604030504040204" pitchFamily="34" charset="-120"/>
              </a:rPr>
              <a:t>確定修改</a:t>
            </a:r>
            <a:r>
              <a:rPr lang="en-US" altLang="zh-TW" sz="3200" dirty="0">
                <a:solidFill>
                  <a:srgbClr val="FFFF00"/>
                </a:solidFill>
                <a:latin typeface="微軟正黑體" panose="020B0604030504040204" pitchFamily="34" charset="-120"/>
                <a:ea typeface="微軟正黑體" panose="020B0604030504040204" pitchFamily="34" charset="-120"/>
              </a:rPr>
              <a:t>】</a:t>
            </a:r>
            <a:r>
              <a:rPr lang="zh-TW" altLang="en-US" sz="3200" dirty="0">
                <a:solidFill>
                  <a:srgbClr val="FFFF00"/>
                </a:solidFill>
                <a:latin typeface="微軟正黑體" panose="020B0604030504040204" pitchFamily="34" charset="-120"/>
                <a:ea typeface="微軟正黑體" panose="020B0604030504040204" pitchFamily="34" charset="-120"/>
              </a:rPr>
              <a:t>按鈕</a:t>
            </a:r>
            <a:r>
              <a:rPr lang="en-US" altLang="zh-TW" sz="3200" dirty="0">
                <a:solidFill>
                  <a:srgbClr val="FFFF00"/>
                </a:solidFill>
                <a:latin typeface="微軟正黑體" panose="020B0604030504040204" pitchFamily="34" charset="-120"/>
                <a:ea typeface="微軟正黑體" panose="020B0604030504040204" pitchFamily="34" charset="-120"/>
              </a:rPr>
              <a:t>~~~</a:t>
            </a:r>
            <a:endParaRPr lang="zh-TW" altLang="en-US" sz="3200" dirty="0">
              <a:solidFill>
                <a:srgbClr val="FFFF00"/>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F01065C-C99D-464D-AD54-DA4C21604C5D}"/>
              </a:ext>
            </a:extLst>
          </p:cNvPr>
          <p:cNvPicPr>
            <a:picLocks noChangeAspect="1"/>
          </p:cNvPicPr>
          <p:nvPr/>
        </p:nvPicPr>
        <p:blipFill>
          <a:blip r:embed="rId6"/>
          <a:stretch>
            <a:fillRect/>
          </a:stretch>
        </p:blipFill>
        <p:spPr>
          <a:xfrm>
            <a:off x="4512344" y="4329789"/>
            <a:ext cx="2800638" cy="963182"/>
          </a:xfrm>
          <a:prstGeom prst="rect">
            <a:avLst/>
          </a:prstGeom>
        </p:spPr>
      </p:pic>
      <p:pic>
        <p:nvPicPr>
          <p:cNvPr id="16" name="圖形 15">
            <a:extLst>
              <a:ext uri="{FF2B5EF4-FFF2-40B4-BE49-F238E27FC236}">
                <a16:creationId xmlns:a16="http://schemas.microsoft.com/office/drawing/2014/main" id="{DFBA9096-93AA-4CA9-A89F-086BA09FA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80244">
            <a:off x="4199286" y="4746608"/>
            <a:ext cx="751024" cy="1364358"/>
          </a:xfrm>
          <a:prstGeom prst="rect">
            <a:avLst/>
          </a:prstGeom>
        </p:spPr>
      </p:pic>
    </p:spTree>
    <p:extLst>
      <p:ext uri="{BB962C8B-B14F-4D97-AF65-F5344CB8AC3E}">
        <p14:creationId xmlns:p14="http://schemas.microsoft.com/office/powerpoint/2010/main" val="13178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2" name="矩形: 圓角 11">
            <a:extLst>
              <a:ext uri="{FF2B5EF4-FFF2-40B4-BE49-F238E27FC236}">
                <a16:creationId xmlns:a16="http://schemas.microsoft.com/office/drawing/2014/main" id="{80C7C3D5-A962-4B08-91F6-2E58833DB591}"/>
              </a:ext>
            </a:extLst>
          </p:cNvPr>
          <p:cNvSpPr/>
          <p:nvPr/>
        </p:nvSpPr>
        <p:spPr>
          <a:xfrm>
            <a:off x="2480941" y="2457190"/>
            <a:ext cx="4844562" cy="3266482"/>
          </a:xfrm>
          <a:prstGeom prst="roundRect">
            <a:avLst>
              <a:gd name="adj" fmla="val 7784"/>
            </a:avLst>
          </a:prstGeom>
          <a:solidFill>
            <a:schemeClr val="tx2">
              <a:lumMod val="75000"/>
            </a:schemeClr>
          </a:solidFill>
          <a:ln w="57150">
            <a:solidFill>
              <a:srgbClr val="44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FB09F950-80A3-47DE-A804-FA0197405C1A}"/>
              </a:ext>
            </a:extLst>
          </p:cNvPr>
          <p:cNvSpPr txBox="1"/>
          <p:nvPr/>
        </p:nvSpPr>
        <p:spPr>
          <a:xfrm>
            <a:off x="2788683" y="2641857"/>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列印作品件數統計表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7932E77B-F669-4739-9498-4EF8DA7078B9}"/>
              </a:ext>
            </a:extLst>
          </p:cNvPr>
          <p:cNvSpPr txBox="1"/>
          <p:nvPr/>
        </p:nvSpPr>
        <p:spPr>
          <a:xfrm>
            <a:off x="2788683" y="3195927"/>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列印送展表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附件二之一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33A861FC-BBC6-4666-A0B5-46DAB4D9BBBB}"/>
              </a:ext>
            </a:extLst>
          </p:cNvPr>
          <p:cNvSpPr txBox="1"/>
          <p:nvPr/>
        </p:nvSpPr>
        <p:spPr>
          <a:xfrm>
            <a:off x="2788683" y="3749997"/>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作品說明書封面</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1AB932E9-8789-41A4-8EAF-C5A430CDBE0C}"/>
              </a:ext>
            </a:extLst>
          </p:cNvPr>
          <p:cNvSpPr txBox="1"/>
          <p:nvPr/>
        </p:nvSpPr>
        <p:spPr>
          <a:xfrm>
            <a:off x="2788683" y="4299897"/>
            <a:ext cx="4183857"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肖像及著作權授權同意書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之一、</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B39E99F6-BA66-4AF5-ADA2-E5C9C5D4AC19}"/>
              </a:ext>
            </a:extLst>
          </p:cNvPr>
          <p:cNvSpPr txBox="1"/>
          <p:nvPr/>
        </p:nvSpPr>
        <p:spPr>
          <a:xfrm>
            <a:off x="2788684" y="5126796"/>
            <a:ext cx="4183856" cy="461665"/>
          </a:xfrm>
          <a:prstGeom prst="rect">
            <a:avLst/>
          </a:prstGeom>
          <a:solidFill>
            <a:schemeClr val="accent4">
              <a:lumMod val="40000"/>
              <a:lumOff val="60000"/>
            </a:schemeClr>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列印逐項檢核表</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b="0" i="0" u="none" strike="noStrike" dirty="0">
                <a:solidFill>
                  <a:srgbClr val="FF0000"/>
                </a:solidFill>
                <a:effectLst/>
                <a:latin typeface="微軟正黑體" panose="020B0604030504040204" pitchFamily="34" charset="-120"/>
                <a:ea typeface="微軟正黑體" panose="020B0604030504040204" pitchFamily="34" charset="-120"/>
              </a:rPr>
              <a:t>附件十一</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42449" y="2676702"/>
            <a:ext cx="3232605" cy="3046970"/>
          </a:xfrm>
          <a:prstGeom prst="rect">
            <a:avLst/>
          </a:prstGeom>
        </p:spPr>
      </p:pic>
      <p:sp>
        <p:nvSpPr>
          <p:cNvPr id="8" name="投影片編號版面配置區 7">
            <a:extLst>
              <a:ext uri="{FF2B5EF4-FFF2-40B4-BE49-F238E27FC236}">
                <a16:creationId xmlns:a16="http://schemas.microsoft.com/office/drawing/2014/main" id="{8D412398-5573-41F6-BD62-229AB071EFE2}"/>
              </a:ext>
            </a:extLst>
          </p:cNvPr>
          <p:cNvSpPr>
            <a:spLocks noGrp="1"/>
          </p:cNvSpPr>
          <p:nvPr>
            <p:ph type="sldNum" sz="quarter" idx="12"/>
          </p:nvPr>
        </p:nvSpPr>
        <p:spPr/>
        <p:txBody>
          <a:bodyPr/>
          <a:lstStyle/>
          <a:p>
            <a:fld id="{8DC4374B-3742-4AB2-9965-85465C75D90C}" type="slidenum">
              <a:rPr lang="zh-TW" altLang="en-US" smtClean="0"/>
              <a:t>23</a:t>
            </a:fld>
            <a:endParaRPr lang="zh-TW" altLang="en-US"/>
          </a:p>
        </p:txBody>
      </p:sp>
      <p:pic>
        <p:nvPicPr>
          <p:cNvPr id="16" name="圖片 15">
            <a:extLst>
              <a:ext uri="{FF2B5EF4-FFF2-40B4-BE49-F238E27FC236}">
                <a16:creationId xmlns:a16="http://schemas.microsoft.com/office/drawing/2014/main" id="{6023C530-00BC-402A-B485-9892FFA2AB4F}"/>
              </a:ext>
            </a:extLst>
          </p:cNvPr>
          <p:cNvPicPr>
            <a:picLocks noChangeAspect="1"/>
          </p:cNvPicPr>
          <p:nvPr/>
        </p:nvPicPr>
        <p:blipFill>
          <a:blip r:embed="rId4"/>
          <a:stretch>
            <a:fillRect/>
          </a:stretch>
        </p:blipFill>
        <p:spPr>
          <a:xfrm>
            <a:off x="189502" y="1538653"/>
            <a:ext cx="2101937" cy="5166593"/>
          </a:xfrm>
          <a:prstGeom prst="rect">
            <a:avLst/>
          </a:prstGeom>
        </p:spPr>
      </p:pic>
      <p:sp>
        <p:nvSpPr>
          <p:cNvPr id="17" name="矩形 16">
            <a:extLst>
              <a:ext uri="{FF2B5EF4-FFF2-40B4-BE49-F238E27FC236}">
                <a16:creationId xmlns:a16="http://schemas.microsoft.com/office/drawing/2014/main" id="{3E968E3B-29BA-4CA9-8B6C-5922BF321412}"/>
              </a:ext>
            </a:extLst>
          </p:cNvPr>
          <p:cNvSpPr/>
          <p:nvPr/>
        </p:nvSpPr>
        <p:spPr>
          <a:xfrm>
            <a:off x="189500" y="5905430"/>
            <a:ext cx="2101937" cy="79981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FE2F565D-8DB6-4D47-AAF4-17BC0772BE26}"/>
              </a:ext>
            </a:extLst>
          </p:cNvPr>
          <p:cNvSpPr/>
          <p:nvPr/>
        </p:nvSpPr>
        <p:spPr>
          <a:xfrm>
            <a:off x="189500" y="1951540"/>
            <a:ext cx="2101937" cy="115198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31C95C42-4E10-4C29-BE42-D18EEB3C6E0C}"/>
              </a:ext>
            </a:extLst>
          </p:cNvPr>
          <p:cNvSpPr/>
          <p:nvPr/>
        </p:nvSpPr>
        <p:spPr>
          <a:xfrm>
            <a:off x="189499" y="4378569"/>
            <a:ext cx="2101937" cy="28135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2930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4" name="文字方塊 13">
            <a:extLst>
              <a:ext uri="{FF2B5EF4-FFF2-40B4-BE49-F238E27FC236}">
                <a16:creationId xmlns:a16="http://schemas.microsoft.com/office/drawing/2014/main" id="{FB09F950-80A3-47DE-A804-FA0197405C1A}"/>
              </a:ext>
            </a:extLst>
          </p:cNvPr>
          <p:cNvSpPr txBox="1"/>
          <p:nvPr/>
        </p:nvSpPr>
        <p:spPr>
          <a:xfrm>
            <a:off x="6383530" y="550412"/>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列印作品件數統計表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6869" y="338169"/>
            <a:ext cx="940137" cy="886149"/>
          </a:xfrm>
          <a:prstGeom prst="rect">
            <a:avLst/>
          </a:prstGeom>
        </p:spPr>
      </p:pic>
      <p:pic>
        <p:nvPicPr>
          <p:cNvPr id="6" name="圖片 5">
            <a:extLst>
              <a:ext uri="{FF2B5EF4-FFF2-40B4-BE49-F238E27FC236}">
                <a16:creationId xmlns:a16="http://schemas.microsoft.com/office/drawing/2014/main" id="{F8432BB3-B455-4BFE-8ED4-A7DA0C5585B6}"/>
              </a:ext>
            </a:extLst>
          </p:cNvPr>
          <p:cNvPicPr>
            <a:picLocks noChangeAspect="1"/>
          </p:cNvPicPr>
          <p:nvPr/>
        </p:nvPicPr>
        <p:blipFill>
          <a:blip r:embed="rId4"/>
          <a:stretch>
            <a:fillRect/>
          </a:stretch>
        </p:blipFill>
        <p:spPr>
          <a:xfrm>
            <a:off x="2480934" y="1576123"/>
            <a:ext cx="9117106" cy="3705754"/>
          </a:xfrm>
          <a:prstGeom prst="rect">
            <a:avLst/>
          </a:prstGeom>
        </p:spPr>
      </p:pic>
      <p:pic>
        <p:nvPicPr>
          <p:cNvPr id="17" name="圖形 16">
            <a:extLst>
              <a:ext uri="{FF2B5EF4-FFF2-40B4-BE49-F238E27FC236}">
                <a16:creationId xmlns:a16="http://schemas.microsoft.com/office/drawing/2014/main" id="{0ED30749-08A9-4459-9398-6093DD65D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9356" y="2213076"/>
            <a:ext cx="1032447" cy="1875612"/>
          </a:xfrm>
          <a:prstGeom prst="rect">
            <a:avLst/>
          </a:prstGeom>
        </p:spPr>
      </p:pic>
      <p:sp>
        <p:nvSpPr>
          <p:cNvPr id="10" name="投影片編號版面配置區 9">
            <a:extLst>
              <a:ext uri="{FF2B5EF4-FFF2-40B4-BE49-F238E27FC236}">
                <a16:creationId xmlns:a16="http://schemas.microsoft.com/office/drawing/2014/main" id="{B8C93EE3-4964-45B7-8242-BEA30F7B038B}"/>
              </a:ext>
            </a:extLst>
          </p:cNvPr>
          <p:cNvSpPr>
            <a:spLocks noGrp="1"/>
          </p:cNvSpPr>
          <p:nvPr>
            <p:ph type="sldNum" sz="quarter" idx="12"/>
          </p:nvPr>
        </p:nvSpPr>
        <p:spPr/>
        <p:txBody>
          <a:bodyPr/>
          <a:lstStyle/>
          <a:p>
            <a:fld id="{8DC4374B-3742-4AB2-9965-85465C75D90C}" type="slidenum">
              <a:rPr lang="zh-TW" altLang="en-US" smtClean="0"/>
              <a:t>24</a:t>
            </a:fld>
            <a:endParaRPr lang="zh-TW" altLang="en-US"/>
          </a:p>
        </p:txBody>
      </p:sp>
      <p:pic>
        <p:nvPicPr>
          <p:cNvPr id="15" name="圖片 14">
            <a:extLst>
              <a:ext uri="{FF2B5EF4-FFF2-40B4-BE49-F238E27FC236}">
                <a16:creationId xmlns:a16="http://schemas.microsoft.com/office/drawing/2014/main" id="{F00D7C82-6B67-48B0-B94E-15073B99CEB7}"/>
              </a:ext>
            </a:extLst>
          </p:cNvPr>
          <p:cNvPicPr>
            <a:picLocks noChangeAspect="1"/>
          </p:cNvPicPr>
          <p:nvPr/>
        </p:nvPicPr>
        <p:blipFill>
          <a:blip r:embed="rId7"/>
          <a:stretch>
            <a:fillRect/>
          </a:stretch>
        </p:blipFill>
        <p:spPr>
          <a:xfrm>
            <a:off x="189502" y="1538653"/>
            <a:ext cx="2101937" cy="5166593"/>
          </a:xfrm>
          <a:prstGeom prst="rect">
            <a:avLst/>
          </a:prstGeom>
        </p:spPr>
      </p:pic>
      <p:sp>
        <p:nvSpPr>
          <p:cNvPr id="16" name="矩形 15">
            <a:extLst>
              <a:ext uri="{FF2B5EF4-FFF2-40B4-BE49-F238E27FC236}">
                <a16:creationId xmlns:a16="http://schemas.microsoft.com/office/drawing/2014/main" id="{3E6813B2-1E0D-4D7D-8FC5-AF026315B643}"/>
              </a:ext>
            </a:extLst>
          </p:cNvPr>
          <p:cNvSpPr/>
          <p:nvPr/>
        </p:nvSpPr>
        <p:spPr>
          <a:xfrm>
            <a:off x="189500" y="3429000"/>
            <a:ext cx="2101937" cy="32762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22B18EF-BEA4-4677-8B2B-6F930FDE5A38}"/>
              </a:ext>
            </a:extLst>
          </p:cNvPr>
          <p:cNvSpPr/>
          <p:nvPr/>
        </p:nvSpPr>
        <p:spPr>
          <a:xfrm>
            <a:off x="189500" y="1951540"/>
            <a:ext cx="2101937" cy="115198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021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4" name="文字方塊 13">
            <a:extLst>
              <a:ext uri="{FF2B5EF4-FFF2-40B4-BE49-F238E27FC236}">
                <a16:creationId xmlns:a16="http://schemas.microsoft.com/office/drawing/2014/main" id="{FB09F950-80A3-47DE-A804-FA0197405C1A}"/>
              </a:ext>
            </a:extLst>
          </p:cNvPr>
          <p:cNvSpPr txBox="1"/>
          <p:nvPr/>
        </p:nvSpPr>
        <p:spPr>
          <a:xfrm>
            <a:off x="6383530" y="550412"/>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列印作品件數統計表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6869" y="338169"/>
            <a:ext cx="940137" cy="886149"/>
          </a:xfrm>
          <a:prstGeom prst="rect">
            <a:avLst/>
          </a:prstGeom>
        </p:spPr>
      </p:pic>
      <p:pic>
        <p:nvPicPr>
          <p:cNvPr id="8" name="圖片 7">
            <a:extLst>
              <a:ext uri="{FF2B5EF4-FFF2-40B4-BE49-F238E27FC236}">
                <a16:creationId xmlns:a16="http://schemas.microsoft.com/office/drawing/2014/main" id="{3D18538A-0421-4993-9B37-8E3616B3412B}"/>
              </a:ext>
            </a:extLst>
          </p:cNvPr>
          <p:cNvPicPr>
            <a:picLocks noChangeAspect="1"/>
          </p:cNvPicPr>
          <p:nvPr/>
        </p:nvPicPr>
        <p:blipFill>
          <a:blip r:embed="rId4"/>
          <a:stretch>
            <a:fillRect/>
          </a:stretch>
        </p:blipFill>
        <p:spPr>
          <a:xfrm>
            <a:off x="3696263" y="1559756"/>
            <a:ext cx="6643492" cy="5088484"/>
          </a:xfrm>
          <a:prstGeom prst="rect">
            <a:avLst/>
          </a:prstGeom>
        </p:spPr>
      </p:pic>
      <p:sp>
        <p:nvSpPr>
          <p:cNvPr id="10" name="投影片編號版面配置區 9">
            <a:extLst>
              <a:ext uri="{FF2B5EF4-FFF2-40B4-BE49-F238E27FC236}">
                <a16:creationId xmlns:a16="http://schemas.microsoft.com/office/drawing/2014/main" id="{B8C93EE3-4964-45B7-8242-BEA30F7B038B}"/>
              </a:ext>
            </a:extLst>
          </p:cNvPr>
          <p:cNvSpPr>
            <a:spLocks noGrp="1"/>
          </p:cNvSpPr>
          <p:nvPr>
            <p:ph type="sldNum" sz="quarter" idx="12"/>
          </p:nvPr>
        </p:nvSpPr>
        <p:spPr/>
        <p:txBody>
          <a:bodyPr/>
          <a:lstStyle/>
          <a:p>
            <a:fld id="{8DC4374B-3742-4AB2-9965-85465C75D90C}" type="slidenum">
              <a:rPr lang="zh-TW" altLang="en-US" smtClean="0"/>
              <a:t>25</a:t>
            </a:fld>
            <a:endParaRPr lang="zh-TW" altLang="en-US" dirty="0"/>
          </a:p>
        </p:txBody>
      </p:sp>
      <p:pic>
        <p:nvPicPr>
          <p:cNvPr id="15" name="圖片 14">
            <a:extLst>
              <a:ext uri="{FF2B5EF4-FFF2-40B4-BE49-F238E27FC236}">
                <a16:creationId xmlns:a16="http://schemas.microsoft.com/office/drawing/2014/main" id="{F00D7C82-6B67-48B0-B94E-15073B99CEB7}"/>
              </a:ext>
            </a:extLst>
          </p:cNvPr>
          <p:cNvPicPr>
            <a:picLocks noChangeAspect="1"/>
          </p:cNvPicPr>
          <p:nvPr/>
        </p:nvPicPr>
        <p:blipFill>
          <a:blip r:embed="rId5"/>
          <a:stretch>
            <a:fillRect/>
          </a:stretch>
        </p:blipFill>
        <p:spPr>
          <a:xfrm>
            <a:off x="189502" y="1538653"/>
            <a:ext cx="2101937" cy="5166593"/>
          </a:xfrm>
          <a:prstGeom prst="rect">
            <a:avLst/>
          </a:prstGeom>
        </p:spPr>
      </p:pic>
      <p:sp>
        <p:nvSpPr>
          <p:cNvPr id="16" name="矩形 15">
            <a:extLst>
              <a:ext uri="{FF2B5EF4-FFF2-40B4-BE49-F238E27FC236}">
                <a16:creationId xmlns:a16="http://schemas.microsoft.com/office/drawing/2014/main" id="{3E6813B2-1E0D-4D7D-8FC5-AF026315B643}"/>
              </a:ext>
            </a:extLst>
          </p:cNvPr>
          <p:cNvSpPr/>
          <p:nvPr/>
        </p:nvSpPr>
        <p:spPr>
          <a:xfrm>
            <a:off x="189500" y="3429000"/>
            <a:ext cx="2101937" cy="32762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22B18EF-BEA4-4677-8B2B-6F930FDE5A38}"/>
              </a:ext>
            </a:extLst>
          </p:cNvPr>
          <p:cNvSpPr/>
          <p:nvPr/>
        </p:nvSpPr>
        <p:spPr>
          <a:xfrm>
            <a:off x="189500" y="1951540"/>
            <a:ext cx="2101937" cy="115198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51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55B2E5F7-5CF3-4DEA-917E-60ABA141A0FB}"/>
              </a:ext>
            </a:extLst>
          </p:cNvPr>
          <p:cNvPicPr>
            <a:picLocks noChangeAspect="1"/>
          </p:cNvPicPr>
          <p:nvPr/>
        </p:nvPicPr>
        <p:blipFill>
          <a:blip r:embed="rId2"/>
          <a:stretch>
            <a:fillRect/>
          </a:stretch>
        </p:blipFill>
        <p:spPr>
          <a:xfrm>
            <a:off x="2383697" y="1553517"/>
            <a:ext cx="9612267" cy="5166593"/>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5" name="文字方塊 14">
            <a:extLst>
              <a:ext uri="{FF2B5EF4-FFF2-40B4-BE49-F238E27FC236}">
                <a16:creationId xmlns:a16="http://schemas.microsoft.com/office/drawing/2014/main" id="{7932E77B-F669-4739-9498-4EF8DA7078B9}"/>
              </a:ext>
            </a:extLst>
          </p:cNvPr>
          <p:cNvSpPr txBox="1"/>
          <p:nvPr/>
        </p:nvSpPr>
        <p:spPr>
          <a:xfrm>
            <a:off x="6392495" y="499616"/>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列印送展表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附件二之一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pic>
        <p:nvPicPr>
          <p:cNvPr id="16" name="圖形 15">
            <a:extLst>
              <a:ext uri="{FF2B5EF4-FFF2-40B4-BE49-F238E27FC236}">
                <a16:creationId xmlns:a16="http://schemas.microsoft.com/office/drawing/2014/main" id="{B6329936-6594-4986-9E44-A0E4BAC53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6869" y="338169"/>
            <a:ext cx="940137" cy="886149"/>
          </a:xfrm>
          <a:prstGeom prst="rect">
            <a:avLst/>
          </a:prstGeom>
        </p:spPr>
      </p:pic>
      <p:sp>
        <p:nvSpPr>
          <p:cNvPr id="25" name="手繪多邊形: 圖案 24">
            <a:extLst>
              <a:ext uri="{FF2B5EF4-FFF2-40B4-BE49-F238E27FC236}">
                <a16:creationId xmlns:a16="http://schemas.microsoft.com/office/drawing/2014/main" id="{5EFE18D2-0DC9-4B46-BC51-C4C3B0488ABE}"/>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 name="connsiteX28" fmla="*/ 516501 w 573015"/>
              <a:gd name="connsiteY28" fmla="*/ 853916 h 1001585"/>
              <a:gd name="connsiteX29" fmla="*/ 516501 w 573015"/>
              <a:gd name="connsiteY29" fmla="*/ 962224 h 1001585"/>
              <a:gd name="connsiteX30" fmla="*/ 508632 w 573015"/>
              <a:gd name="connsiteY30" fmla="*/ 970093 h 1001585"/>
              <a:gd name="connsiteX31" fmla="*/ 139290 w 573015"/>
              <a:gd name="connsiteY31" fmla="*/ 970093 h 1001585"/>
              <a:gd name="connsiteX32" fmla="*/ 131422 w 573015"/>
              <a:gd name="connsiteY32" fmla="*/ 962224 h 1001585"/>
              <a:gd name="connsiteX33" fmla="*/ 131422 w 573015"/>
              <a:gd name="connsiteY33" fmla="*/ 853916 h 1001585"/>
              <a:gd name="connsiteX34" fmla="*/ 139290 w 573015"/>
              <a:gd name="connsiteY34" fmla="*/ 846048 h 1001585"/>
              <a:gd name="connsiteX35" fmla="*/ 508632 w 573015"/>
              <a:gd name="connsiteY35" fmla="*/ 846048 h 1001585"/>
              <a:gd name="connsiteX36" fmla="*/ 516501 w 573015"/>
              <a:gd name="connsiteY36" fmla="*/ 853916 h 1001585"/>
              <a:gd name="connsiteX37" fmla="*/ 473913 w 573015"/>
              <a:gd name="connsiteY37" fmla="*/ 744231 h 1001585"/>
              <a:gd name="connsiteX38" fmla="*/ 473913 w 573015"/>
              <a:gd name="connsiteY38" fmla="*/ 744939 h 1001585"/>
              <a:gd name="connsiteX39" fmla="*/ 474365 w 573015"/>
              <a:gd name="connsiteY39" fmla="*/ 814574 h 1001585"/>
              <a:gd name="connsiteX40" fmla="*/ 169367 w 573015"/>
              <a:gd name="connsiteY40" fmla="*/ 814574 h 1001585"/>
              <a:gd name="connsiteX41" fmla="*/ 169367 w 573015"/>
              <a:gd name="connsiteY41" fmla="*/ 732153 h 1001585"/>
              <a:gd name="connsiteX42" fmla="*/ 164764 w 573015"/>
              <a:gd name="connsiteY42" fmla="*/ 727550 h 1001585"/>
              <a:gd name="connsiteX43" fmla="*/ 31434 w 573015"/>
              <a:gd name="connsiteY43" fmla="*/ 471159 h 1001585"/>
              <a:gd name="connsiteX44" fmla="*/ 108112 w 573015"/>
              <a:gd name="connsiteY44" fmla="*/ 365231 h 1001585"/>
              <a:gd name="connsiteX45" fmla="*/ 108112 w 573015"/>
              <a:gd name="connsiteY45" fmla="*/ 489669 h 1001585"/>
              <a:gd name="connsiteX46" fmla="*/ 123848 w 573015"/>
              <a:gd name="connsiteY46" fmla="*/ 505406 h 1001585"/>
              <a:gd name="connsiteX47" fmla="*/ 139585 w 573015"/>
              <a:gd name="connsiteY47" fmla="*/ 489669 h 1001585"/>
              <a:gd name="connsiteX48" fmla="*/ 139585 w 573015"/>
              <a:gd name="connsiteY48" fmla="*/ 71366 h 1001585"/>
              <a:gd name="connsiteX49" fmla="*/ 179478 w 573015"/>
              <a:gd name="connsiteY49" fmla="*/ 31474 h 1001585"/>
              <a:gd name="connsiteX50" fmla="*/ 219371 w 573015"/>
              <a:gd name="connsiteY50" fmla="*/ 71366 h 1001585"/>
              <a:gd name="connsiteX51" fmla="*/ 219371 w 573015"/>
              <a:gd name="connsiteY51" fmla="*/ 419306 h 1001585"/>
              <a:gd name="connsiteX52" fmla="*/ 235107 w 573015"/>
              <a:gd name="connsiteY52" fmla="*/ 435043 h 1001585"/>
              <a:gd name="connsiteX53" fmla="*/ 250844 w 573015"/>
              <a:gd name="connsiteY53" fmla="*/ 419306 h 1001585"/>
              <a:gd name="connsiteX54" fmla="*/ 250844 w 573015"/>
              <a:gd name="connsiteY54" fmla="*/ 292743 h 1001585"/>
              <a:gd name="connsiteX55" fmla="*/ 288789 w 573015"/>
              <a:gd name="connsiteY55" fmla="*/ 254798 h 1001585"/>
              <a:gd name="connsiteX56" fmla="*/ 326735 w 573015"/>
              <a:gd name="connsiteY56" fmla="*/ 292743 h 1001585"/>
              <a:gd name="connsiteX57" fmla="*/ 326735 w 573015"/>
              <a:gd name="connsiteY57" fmla="*/ 419306 h 1001585"/>
              <a:gd name="connsiteX58" fmla="*/ 342472 w 573015"/>
              <a:gd name="connsiteY58" fmla="*/ 435043 h 1001585"/>
              <a:gd name="connsiteX59" fmla="*/ 358208 w 573015"/>
              <a:gd name="connsiteY59" fmla="*/ 419306 h 1001585"/>
              <a:gd name="connsiteX60" fmla="*/ 358208 w 573015"/>
              <a:gd name="connsiteY60" fmla="*/ 328702 h 1001585"/>
              <a:gd name="connsiteX61" fmla="*/ 396154 w 573015"/>
              <a:gd name="connsiteY61" fmla="*/ 290756 h 1001585"/>
              <a:gd name="connsiteX62" fmla="*/ 434099 w 573015"/>
              <a:gd name="connsiteY62" fmla="*/ 328702 h 1001585"/>
              <a:gd name="connsiteX63" fmla="*/ 434099 w 573015"/>
              <a:gd name="connsiteY63" fmla="*/ 419306 h 1001585"/>
              <a:gd name="connsiteX64" fmla="*/ 449836 w 573015"/>
              <a:gd name="connsiteY64" fmla="*/ 435043 h 1001585"/>
              <a:gd name="connsiteX65" fmla="*/ 465572 w 573015"/>
              <a:gd name="connsiteY65" fmla="*/ 419306 h 1001585"/>
              <a:gd name="connsiteX66" fmla="*/ 465572 w 573015"/>
              <a:gd name="connsiteY66" fmla="*/ 368280 h 1001585"/>
              <a:gd name="connsiteX67" fmla="*/ 503518 w 573015"/>
              <a:gd name="connsiteY67" fmla="*/ 330334 h 1001585"/>
              <a:gd name="connsiteX68" fmla="*/ 541463 w 573015"/>
              <a:gd name="connsiteY68" fmla="*/ 368280 h 1001585"/>
              <a:gd name="connsiteX69" fmla="*/ 541463 w 573015"/>
              <a:gd name="connsiteY69" fmla="*/ 556314 h 1001585"/>
              <a:gd name="connsiteX70" fmla="*/ 509360 w 573015"/>
              <a:gd name="connsiteY70" fmla="*/ 642807 h 1001585"/>
              <a:gd name="connsiteX71" fmla="*/ 473893 w 573015"/>
              <a:gd name="connsiteY71" fmla="*/ 744231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moveTo>
                  <a:pt x="516501" y="853916"/>
                </a:moveTo>
                <a:lnTo>
                  <a:pt x="516501" y="962224"/>
                </a:lnTo>
                <a:cubicBezTo>
                  <a:pt x="516501" y="966493"/>
                  <a:pt x="512901" y="970093"/>
                  <a:pt x="508632" y="970093"/>
                </a:cubicBezTo>
                <a:lnTo>
                  <a:pt x="139290" y="970093"/>
                </a:lnTo>
                <a:cubicBezTo>
                  <a:pt x="135022" y="970093"/>
                  <a:pt x="131422" y="966493"/>
                  <a:pt x="131422" y="962224"/>
                </a:cubicBezTo>
                <a:lnTo>
                  <a:pt x="131422" y="853916"/>
                </a:lnTo>
                <a:cubicBezTo>
                  <a:pt x="131422" y="849648"/>
                  <a:pt x="135022" y="846048"/>
                  <a:pt x="139290" y="846048"/>
                </a:cubicBezTo>
                <a:lnTo>
                  <a:pt x="508632" y="846048"/>
                </a:lnTo>
                <a:cubicBezTo>
                  <a:pt x="512901" y="846048"/>
                  <a:pt x="516501" y="849648"/>
                  <a:pt x="516501" y="853916"/>
                </a:cubicBezTo>
                <a:close/>
                <a:moveTo>
                  <a:pt x="473913" y="744231"/>
                </a:moveTo>
                <a:lnTo>
                  <a:pt x="473913" y="744939"/>
                </a:lnTo>
                <a:cubicBezTo>
                  <a:pt x="475093" y="770413"/>
                  <a:pt x="474759" y="798011"/>
                  <a:pt x="474365" y="814574"/>
                </a:cubicBezTo>
                <a:lnTo>
                  <a:pt x="169367" y="814574"/>
                </a:lnTo>
                <a:lnTo>
                  <a:pt x="169367" y="732153"/>
                </a:lnTo>
                <a:lnTo>
                  <a:pt x="164764" y="727550"/>
                </a:lnTo>
                <a:cubicBezTo>
                  <a:pt x="123003" y="685789"/>
                  <a:pt x="31434" y="563238"/>
                  <a:pt x="31434" y="471159"/>
                </a:cubicBezTo>
                <a:cubicBezTo>
                  <a:pt x="31434" y="406382"/>
                  <a:pt x="80041" y="376876"/>
                  <a:pt x="108112" y="365231"/>
                </a:cubicBezTo>
                <a:lnTo>
                  <a:pt x="108112" y="489669"/>
                </a:lnTo>
                <a:cubicBezTo>
                  <a:pt x="108112" y="498364"/>
                  <a:pt x="115154" y="505406"/>
                  <a:pt x="123848" y="505406"/>
                </a:cubicBezTo>
                <a:cubicBezTo>
                  <a:pt x="132543" y="505406"/>
                  <a:pt x="139585" y="498364"/>
                  <a:pt x="139585" y="489669"/>
                </a:cubicBezTo>
                <a:lnTo>
                  <a:pt x="139585" y="71366"/>
                </a:lnTo>
                <a:cubicBezTo>
                  <a:pt x="139585" y="49374"/>
                  <a:pt x="157486" y="31474"/>
                  <a:pt x="179478" y="31474"/>
                </a:cubicBezTo>
                <a:cubicBezTo>
                  <a:pt x="201470" y="31474"/>
                  <a:pt x="219371" y="49374"/>
                  <a:pt x="219371" y="71366"/>
                </a:cubicBezTo>
                <a:lnTo>
                  <a:pt x="219371" y="419306"/>
                </a:lnTo>
                <a:cubicBezTo>
                  <a:pt x="219371" y="428001"/>
                  <a:pt x="226413" y="435043"/>
                  <a:pt x="235107" y="435043"/>
                </a:cubicBezTo>
                <a:cubicBezTo>
                  <a:pt x="243802" y="435043"/>
                  <a:pt x="250844" y="428001"/>
                  <a:pt x="250844" y="419306"/>
                </a:cubicBezTo>
                <a:lnTo>
                  <a:pt x="250844" y="292743"/>
                </a:lnTo>
                <a:cubicBezTo>
                  <a:pt x="250844" y="271813"/>
                  <a:pt x="267879" y="254798"/>
                  <a:pt x="288789" y="254798"/>
                </a:cubicBezTo>
                <a:cubicBezTo>
                  <a:pt x="309700" y="254798"/>
                  <a:pt x="326735" y="271833"/>
                  <a:pt x="326735" y="292743"/>
                </a:cubicBezTo>
                <a:lnTo>
                  <a:pt x="326735" y="419306"/>
                </a:lnTo>
                <a:cubicBezTo>
                  <a:pt x="326735" y="428001"/>
                  <a:pt x="333777" y="435043"/>
                  <a:pt x="342472" y="435043"/>
                </a:cubicBezTo>
                <a:cubicBezTo>
                  <a:pt x="351166" y="435043"/>
                  <a:pt x="358208" y="428001"/>
                  <a:pt x="358208" y="419306"/>
                </a:cubicBezTo>
                <a:lnTo>
                  <a:pt x="358208" y="328702"/>
                </a:lnTo>
                <a:cubicBezTo>
                  <a:pt x="358208" y="307772"/>
                  <a:pt x="375243" y="290756"/>
                  <a:pt x="396154" y="290756"/>
                </a:cubicBezTo>
                <a:cubicBezTo>
                  <a:pt x="417064" y="290756"/>
                  <a:pt x="434099" y="307791"/>
                  <a:pt x="434099" y="328702"/>
                </a:cubicBezTo>
                <a:lnTo>
                  <a:pt x="434099" y="419306"/>
                </a:lnTo>
                <a:cubicBezTo>
                  <a:pt x="434099" y="428001"/>
                  <a:pt x="441141" y="435043"/>
                  <a:pt x="449836" y="435043"/>
                </a:cubicBezTo>
                <a:cubicBezTo>
                  <a:pt x="458530" y="435043"/>
                  <a:pt x="465572" y="428001"/>
                  <a:pt x="465572" y="419306"/>
                </a:cubicBezTo>
                <a:lnTo>
                  <a:pt x="465572" y="368280"/>
                </a:lnTo>
                <a:cubicBezTo>
                  <a:pt x="465572" y="347350"/>
                  <a:pt x="482608" y="330334"/>
                  <a:pt x="503518" y="330334"/>
                </a:cubicBezTo>
                <a:cubicBezTo>
                  <a:pt x="524428" y="330334"/>
                  <a:pt x="541463" y="347369"/>
                  <a:pt x="541463" y="368280"/>
                </a:cubicBezTo>
                <a:lnTo>
                  <a:pt x="541463" y="556314"/>
                </a:lnTo>
                <a:cubicBezTo>
                  <a:pt x="541463" y="570458"/>
                  <a:pt x="523661" y="610567"/>
                  <a:pt x="509360" y="642807"/>
                </a:cubicBezTo>
                <a:cubicBezTo>
                  <a:pt x="487289" y="692536"/>
                  <a:pt x="473893" y="724186"/>
                  <a:pt x="473893" y="744231"/>
                </a:cubicBezTo>
                <a:close/>
              </a:path>
            </a:pathLst>
          </a:custGeom>
          <a:solidFill>
            <a:srgbClr val="E60012"/>
          </a:solidFill>
          <a:ln w="1937"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CBD7087F-F201-4068-8347-7B475CA98727}"/>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path>
            </a:pathLst>
          </a:custGeom>
          <a:solidFill>
            <a:srgbClr val="40220F"/>
          </a:solidFill>
          <a:ln w="1937"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F4369CD4-D808-4876-9BF2-8B9E80FC50BE}"/>
              </a:ext>
            </a:extLst>
          </p:cNvPr>
          <p:cNvSpPr/>
          <p:nvPr/>
        </p:nvSpPr>
        <p:spPr>
          <a:xfrm>
            <a:off x="9486347" y="6807878"/>
            <a:ext cx="385078" cy="124045"/>
          </a:xfrm>
          <a:custGeom>
            <a:avLst/>
            <a:gdLst>
              <a:gd name="connsiteX0" fmla="*/ 377210 w 385078"/>
              <a:gd name="connsiteY0" fmla="*/ 0 h 124045"/>
              <a:gd name="connsiteX1" fmla="*/ 385079 w 385078"/>
              <a:gd name="connsiteY1" fmla="*/ 7868 h 124045"/>
              <a:gd name="connsiteX2" fmla="*/ 385079 w 385078"/>
              <a:gd name="connsiteY2" fmla="*/ 116177 h 124045"/>
              <a:gd name="connsiteX3" fmla="*/ 377210 w 385078"/>
              <a:gd name="connsiteY3" fmla="*/ 124045 h 124045"/>
              <a:gd name="connsiteX4" fmla="*/ 7868 w 385078"/>
              <a:gd name="connsiteY4" fmla="*/ 124045 h 124045"/>
              <a:gd name="connsiteX5" fmla="*/ 0 w 385078"/>
              <a:gd name="connsiteY5" fmla="*/ 116177 h 124045"/>
              <a:gd name="connsiteX6" fmla="*/ 0 w 385078"/>
              <a:gd name="connsiteY6" fmla="*/ 7868 h 124045"/>
              <a:gd name="connsiteX7" fmla="*/ 7868 w 385078"/>
              <a:gd name="connsiteY7" fmla="*/ 0 h 1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78" h="124045">
                <a:moveTo>
                  <a:pt x="377210" y="0"/>
                </a:moveTo>
                <a:cubicBezTo>
                  <a:pt x="381556" y="0"/>
                  <a:pt x="385079" y="3523"/>
                  <a:pt x="385079" y="7868"/>
                </a:cubicBezTo>
                <a:lnTo>
                  <a:pt x="385079" y="116177"/>
                </a:lnTo>
                <a:cubicBezTo>
                  <a:pt x="385079" y="120522"/>
                  <a:pt x="381556" y="124045"/>
                  <a:pt x="377210" y="124045"/>
                </a:cubicBezTo>
                <a:lnTo>
                  <a:pt x="7868" y="124045"/>
                </a:lnTo>
                <a:cubicBezTo>
                  <a:pt x="3523" y="124045"/>
                  <a:pt x="0" y="120522"/>
                  <a:pt x="0" y="116177"/>
                </a:cubicBezTo>
                <a:lnTo>
                  <a:pt x="0" y="7868"/>
                </a:lnTo>
                <a:cubicBezTo>
                  <a:pt x="0" y="3523"/>
                  <a:pt x="3523" y="0"/>
                  <a:pt x="7868" y="0"/>
                </a:cubicBezTo>
                <a:close/>
              </a:path>
            </a:pathLst>
          </a:custGeom>
          <a:solidFill>
            <a:srgbClr val="FFFFFF"/>
          </a:solidFill>
          <a:ln w="1937"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C58C74F0-9819-4D3D-89C0-1BC1D87484E6}"/>
              </a:ext>
            </a:extLst>
          </p:cNvPr>
          <p:cNvSpPr/>
          <p:nvPr/>
        </p:nvSpPr>
        <p:spPr>
          <a:xfrm>
            <a:off x="9386359" y="5993284"/>
            <a:ext cx="510028" cy="783100"/>
          </a:xfrm>
          <a:custGeom>
            <a:avLst/>
            <a:gdLst>
              <a:gd name="connsiteX0" fmla="*/ 442498 w 510028"/>
              <a:gd name="connsiteY0" fmla="*/ 712757 h 783100"/>
              <a:gd name="connsiteX1" fmla="*/ 442498 w 510028"/>
              <a:gd name="connsiteY1" fmla="*/ 713466 h 783100"/>
              <a:gd name="connsiteX2" fmla="*/ 442951 w 510028"/>
              <a:gd name="connsiteY2" fmla="*/ 783101 h 783100"/>
              <a:gd name="connsiteX3" fmla="*/ 137933 w 510028"/>
              <a:gd name="connsiteY3" fmla="*/ 783101 h 783100"/>
              <a:gd name="connsiteX4" fmla="*/ 137933 w 510028"/>
              <a:gd name="connsiteY4" fmla="*/ 700679 h 783100"/>
              <a:gd name="connsiteX5" fmla="*/ 133330 w 510028"/>
              <a:gd name="connsiteY5" fmla="*/ 696076 h 783100"/>
              <a:gd name="connsiteX6" fmla="*/ 0 w 510028"/>
              <a:gd name="connsiteY6" fmla="*/ 439685 h 783100"/>
              <a:gd name="connsiteX7" fmla="*/ 76677 w 510028"/>
              <a:gd name="connsiteY7" fmla="*/ 333757 h 783100"/>
              <a:gd name="connsiteX8" fmla="*/ 76677 w 510028"/>
              <a:gd name="connsiteY8" fmla="*/ 458196 h 783100"/>
              <a:gd name="connsiteX9" fmla="*/ 92414 w 510028"/>
              <a:gd name="connsiteY9" fmla="*/ 473932 h 783100"/>
              <a:gd name="connsiteX10" fmla="*/ 108151 w 510028"/>
              <a:gd name="connsiteY10" fmla="*/ 458196 h 783100"/>
              <a:gd name="connsiteX11" fmla="*/ 108151 w 510028"/>
              <a:gd name="connsiteY11" fmla="*/ 39893 h 783100"/>
              <a:gd name="connsiteX12" fmla="*/ 148044 w 510028"/>
              <a:gd name="connsiteY12" fmla="*/ 0 h 783100"/>
              <a:gd name="connsiteX13" fmla="*/ 187936 w 510028"/>
              <a:gd name="connsiteY13" fmla="*/ 39893 h 783100"/>
              <a:gd name="connsiteX14" fmla="*/ 187936 w 510028"/>
              <a:gd name="connsiteY14" fmla="*/ 387833 h 783100"/>
              <a:gd name="connsiteX15" fmla="*/ 203673 w 510028"/>
              <a:gd name="connsiteY15" fmla="*/ 403569 h 783100"/>
              <a:gd name="connsiteX16" fmla="*/ 219410 w 510028"/>
              <a:gd name="connsiteY16" fmla="*/ 387833 h 783100"/>
              <a:gd name="connsiteX17" fmla="*/ 219410 w 510028"/>
              <a:gd name="connsiteY17" fmla="*/ 261270 h 783100"/>
              <a:gd name="connsiteX18" fmla="*/ 257355 w 510028"/>
              <a:gd name="connsiteY18" fmla="*/ 223324 h 783100"/>
              <a:gd name="connsiteX19" fmla="*/ 295301 w 510028"/>
              <a:gd name="connsiteY19" fmla="*/ 261270 h 783100"/>
              <a:gd name="connsiteX20" fmla="*/ 295301 w 510028"/>
              <a:gd name="connsiteY20" fmla="*/ 387833 h 783100"/>
              <a:gd name="connsiteX21" fmla="*/ 311037 w 510028"/>
              <a:gd name="connsiteY21" fmla="*/ 403569 h 783100"/>
              <a:gd name="connsiteX22" fmla="*/ 326774 w 510028"/>
              <a:gd name="connsiteY22" fmla="*/ 387833 h 783100"/>
              <a:gd name="connsiteX23" fmla="*/ 326774 w 510028"/>
              <a:gd name="connsiteY23" fmla="*/ 297228 h 783100"/>
              <a:gd name="connsiteX24" fmla="*/ 364719 w 510028"/>
              <a:gd name="connsiteY24" fmla="*/ 259283 h 783100"/>
              <a:gd name="connsiteX25" fmla="*/ 402665 w 510028"/>
              <a:gd name="connsiteY25" fmla="*/ 297228 h 783100"/>
              <a:gd name="connsiteX26" fmla="*/ 402665 w 510028"/>
              <a:gd name="connsiteY26" fmla="*/ 387833 h 783100"/>
              <a:gd name="connsiteX27" fmla="*/ 418401 w 510028"/>
              <a:gd name="connsiteY27" fmla="*/ 403569 h 783100"/>
              <a:gd name="connsiteX28" fmla="*/ 434138 w 510028"/>
              <a:gd name="connsiteY28" fmla="*/ 387833 h 783100"/>
              <a:gd name="connsiteX29" fmla="*/ 434138 w 510028"/>
              <a:gd name="connsiteY29" fmla="*/ 336806 h 783100"/>
              <a:gd name="connsiteX30" fmla="*/ 472084 w 510028"/>
              <a:gd name="connsiteY30" fmla="*/ 298861 h 783100"/>
              <a:gd name="connsiteX31" fmla="*/ 510029 w 510028"/>
              <a:gd name="connsiteY31" fmla="*/ 336806 h 783100"/>
              <a:gd name="connsiteX32" fmla="*/ 510029 w 510028"/>
              <a:gd name="connsiteY32" fmla="*/ 524841 h 783100"/>
              <a:gd name="connsiteX33" fmla="*/ 477926 w 510028"/>
              <a:gd name="connsiteY33" fmla="*/ 611334 h 783100"/>
              <a:gd name="connsiteX34" fmla="*/ 442459 w 510028"/>
              <a:gd name="connsiteY34" fmla="*/ 712757 h 7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0028" h="783100">
                <a:moveTo>
                  <a:pt x="442498" y="712757"/>
                </a:moveTo>
                <a:lnTo>
                  <a:pt x="442498" y="713466"/>
                </a:lnTo>
                <a:cubicBezTo>
                  <a:pt x="443679" y="738939"/>
                  <a:pt x="443344" y="766538"/>
                  <a:pt x="442951" y="783101"/>
                </a:cubicBezTo>
                <a:lnTo>
                  <a:pt x="137933" y="783101"/>
                </a:lnTo>
                <a:lnTo>
                  <a:pt x="137933" y="700679"/>
                </a:lnTo>
                <a:lnTo>
                  <a:pt x="133330" y="696076"/>
                </a:lnTo>
                <a:cubicBezTo>
                  <a:pt x="91568" y="654315"/>
                  <a:pt x="0" y="531765"/>
                  <a:pt x="0" y="439685"/>
                </a:cubicBezTo>
                <a:cubicBezTo>
                  <a:pt x="0" y="374909"/>
                  <a:pt x="48607" y="345402"/>
                  <a:pt x="76677" y="333757"/>
                </a:cubicBezTo>
                <a:lnTo>
                  <a:pt x="76677" y="458196"/>
                </a:lnTo>
                <a:cubicBezTo>
                  <a:pt x="76677" y="466890"/>
                  <a:pt x="83720" y="473932"/>
                  <a:pt x="92414" y="473932"/>
                </a:cubicBezTo>
                <a:cubicBezTo>
                  <a:pt x="101109" y="473932"/>
                  <a:pt x="108151" y="466890"/>
                  <a:pt x="108151" y="458196"/>
                </a:cubicBezTo>
                <a:lnTo>
                  <a:pt x="108151" y="39893"/>
                </a:lnTo>
                <a:cubicBezTo>
                  <a:pt x="108151" y="17901"/>
                  <a:pt x="126052" y="0"/>
                  <a:pt x="148044" y="0"/>
                </a:cubicBezTo>
                <a:cubicBezTo>
                  <a:pt x="170036" y="0"/>
                  <a:pt x="187936" y="17901"/>
                  <a:pt x="187936" y="39893"/>
                </a:cubicBezTo>
                <a:lnTo>
                  <a:pt x="187936" y="387833"/>
                </a:lnTo>
                <a:cubicBezTo>
                  <a:pt x="187936" y="396527"/>
                  <a:pt x="194979" y="403569"/>
                  <a:pt x="203673" y="403569"/>
                </a:cubicBezTo>
                <a:cubicBezTo>
                  <a:pt x="212368" y="403569"/>
                  <a:pt x="219410" y="396527"/>
                  <a:pt x="219410" y="387833"/>
                </a:cubicBezTo>
                <a:lnTo>
                  <a:pt x="219410" y="261270"/>
                </a:lnTo>
                <a:cubicBezTo>
                  <a:pt x="219410" y="240340"/>
                  <a:pt x="236445" y="223324"/>
                  <a:pt x="257355" y="223324"/>
                </a:cubicBezTo>
                <a:cubicBezTo>
                  <a:pt x="278266" y="223324"/>
                  <a:pt x="295301" y="240359"/>
                  <a:pt x="295301" y="261270"/>
                </a:cubicBezTo>
                <a:lnTo>
                  <a:pt x="295301" y="387833"/>
                </a:lnTo>
                <a:cubicBezTo>
                  <a:pt x="295301" y="396527"/>
                  <a:pt x="302343" y="403569"/>
                  <a:pt x="311037" y="403569"/>
                </a:cubicBezTo>
                <a:cubicBezTo>
                  <a:pt x="319732" y="403569"/>
                  <a:pt x="326774" y="396527"/>
                  <a:pt x="326774" y="387833"/>
                </a:cubicBezTo>
                <a:lnTo>
                  <a:pt x="326774" y="297228"/>
                </a:lnTo>
                <a:cubicBezTo>
                  <a:pt x="326774" y="276298"/>
                  <a:pt x="343809" y="259283"/>
                  <a:pt x="364719" y="259283"/>
                </a:cubicBezTo>
                <a:cubicBezTo>
                  <a:pt x="385630" y="259283"/>
                  <a:pt x="402665" y="276318"/>
                  <a:pt x="402665" y="297228"/>
                </a:cubicBezTo>
                <a:lnTo>
                  <a:pt x="402665" y="387833"/>
                </a:lnTo>
                <a:cubicBezTo>
                  <a:pt x="402665" y="396527"/>
                  <a:pt x="409707" y="403569"/>
                  <a:pt x="418401" y="403569"/>
                </a:cubicBezTo>
                <a:cubicBezTo>
                  <a:pt x="427096" y="403569"/>
                  <a:pt x="434138" y="396527"/>
                  <a:pt x="434138" y="387833"/>
                </a:cubicBezTo>
                <a:lnTo>
                  <a:pt x="434138" y="336806"/>
                </a:lnTo>
                <a:cubicBezTo>
                  <a:pt x="434138" y="315876"/>
                  <a:pt x="451173" y="298861"/>
                  <a:pt x="472084" y="298861"/>
                </a:cubicBezTo>
                <a:cubicBezTo>
                  <a:pt x="492994" y="298861"/>
                  <a:pt x="510029" y="315896"/>
                  <a:pt x="510029" y="336806"/>
                </a:cubicBezTo>
                <a:lnTo>
                  <a:pt x="510029" y="524841"/>
                </a:lnTo>
                <a:cubicBezTo>
                  <a:pt x="510029" y="538984"/>
                  <a:pt x="492227" y="579093"/>
                  <a:pt x="477926" y="611334"/>
                </a:cubicBezTo>
                <a:cubicBezTo>
                  <a:pt x="455855" y="661062"/>
                  <a:pt x="442459" y="692713"/>
                  <a:pt x="442459" y="712757"/>
                </a:cubicBezTo>
                <a:close/>
              </a:path>
            </a:pathLst>
          </a:custGeom>
          <a:solidFill>
            <a:srgbClr val="F1CE90"/>
          </a:solidFill>
          <a:ln w="1937" cap="flat">
            <a:noFill/>
            <a:prstDash val="solid"/>
            <a:miter/>
          </a:ln>
        </p:spPr>
        <p:txBody>
          <a:bodyPr rtlCol="0" anchor="ctr"/>
          <a:lstStyle/>
          <a:p>
            <a:endParaRPr lang="zh-TW" altLang="en-US"/>
          </a:p>
        </p:txBody>
      </p:sp>
      <p:sp>
        <p:nvSpPr>
          <p:cNvPr id="13" name="手繪多邊形: 圖案 12">
            <a:extLst>
              <a:ext uri="{FF2B5EF4-FFF2-40B4-BE49-F238E27FC236}">
                <a16:creationId xmlns:a16="http://schemas.microsoft.com/office/drawing/2014/main" id="{41948480-05DC-4651-8CDE-38F5B577D999}"/>
              </a:ext>
            </a:extLst>
          </p:cNvPr>
          <p:cNvSpPr/>
          <p:nvPr/>
        </p:nvSpPr>
        <p:spPr>
          <a:xfrm>
            <a:off x="9649969" y="5891434"/>
            <a:ext cx="78901" cy="274481"/>
          </a:xfrm>
          <a:custGeom>
            <a:avLst/>
            <a:gdLst>
              <a:gd name="connsiteX0" fmla="*/ 15738 w 78901"/>
              <a:gd name="connsiteY0" fmla="*/ 274462 h 274481"/>
              <a:gd name="connsiteX1" fmla="*/ 5076 w 78901"/>
              <a:gd name="connsiteY1" fmla="*/ 270292 h 274481"/>
              <a:gd name="connsiteX2" fmla="*/ 4171 w 78901"/>
              <a:gd name="connsiteY2" fmla="*/ 248064 h 274481"/>
              <a:gd name="connsiteX3" fmla="*/ 47428 w 78901"/>
              <a:gd name="connsiteY3" fmla="*/ 137237 h 274481"/>
              <a:gd name="connsiteX4" fmla="*/ 4171 w 78901"/>
              <a:gd name="connsiteY4" fmla="*/ 26392 h 274481"/>
              <a:gd name="connsiteX5" fmla="*/ 5076 w 78901"/>
              <a:gd name="connsiteY5" fmla="*/ 4163 h 274481"/>
              <a:gd name="connsiteX6" fmla="*/ 27304 w 78901"/>
              <a:gd name="connsiteY6" fmla="*/ 5068 h 274481"/>
              <a:gd name="connsiteX7" fmla="*/ 78901 w 78901"/>
              <a:gd name="connsiteY7" fmla="*/ 137237 h 274481"/>
              <a:gd name="connsiteX8" fmla="*/ 27324 w 78901"/>
              <a:gd name="connsiteY8" fmla="*/ 269407 h 274481"/>
              <a:gd name="connsiteX9" fmla="*/ 15738 w 78901"/>
              <a:gd name="connsiteY9" fmla="*/ 274482 h 27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81">
                <a:moveTo>
                  <a:pt x="15738" y="274462"/>
                </a:moveTo>
                <a:cubicBezTo>
                  <a:pt x="11922" y="274462"/>
                  <a:pt x="8105" y="273085"/>
                  <a:pt x="5076" y="270292"/>
                </a:cubicBezTo>
                <a:cubicBezTo>
                  <a:pt x="-1317" y="264410"/>
                  <a:pt x="-1730" y="254457"/>
                  <a:pt x="4171" y="248064"/>
                </a:cubicBezTo>
                <a:cubicBezTo>
                  <a:pt x="32065" y="217790"/>
                  <a:pt x="47428" y="178428"/>
                  <a:pt x="47428" y="137237"/>
                </a:cubicBezTo>
                <a:cubicBezTo>
                  <a:pt x="47428" y="96046"/>
                  <a:pt x="32065" y="56665"/>
                  <a:pt x="4171" y="26392"/>
                </a:cubicBezTo>
                <a:cubicBezTo>
                  <a:pt x="-1710" y="19999"/>
                  <a:pt x="-1317" y="10045"/>
                  <a:pt x="5076" y="4163"/>
                </a:cubicBezTo>
                <a:cubicBezTo>
                  <a:pt x="11469" y="-1718"/>
                  <a:pt x="21423" y="-1325"/>
                  <a:pt x="27304" y="5068"/>
                </a:cubicBezTo>
                <a:cubicBezTo>
                  <a:pt x="60568" y="41165"/>
                  <a:pt x="78901" y="88119"/>
                  <a:pt x="78901" y="137237"/>
                </a:cubicBezTo>
                <a:cubicBezTo>
                  <a:pt x="78901" y="186356"/>
                  <a:pt x="60588" y="233291"/>
                  <a:pt x="27324" y="269407"/>
                </a:cubicBezTo>
                <a:cubicBezTo>
                  <a:pt x="24216" y="272770"/>
                  <a:pt x="19987" y="274482"/>
                  <a:pt x="15738" y="274482"/>
                </a:cubicBezTo>
                <a:close/>
              </a:path>
            </a:pathLst>
          </a:custGeom>
          <a:solidFill>
            <a:srgbClr val="FFFF00"/>
          </a:solidFill>
          <a:ln w="1937"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BA448D39-F492-471D-BB4E-1913D7EFAFA0}"/>
              </a:ext>
            </a:extLst>
          </p:cNvPr>
          <p:cNvSpPr/>
          <p:nvPr/>
        </p:nvSpPr>
        <p:spPr>
          <a:xfrm>
            <a:off x="9404889" y="5899768"/>
            <a:ext cx="257807" cy="186224"/>
          </a:xfrm>
          <a:custGeom>
            <a:avLst/>
            <a:gdLst>
              <a:gd name="connsiteX0" fmla="*/ 23625 w 257807"/>
              <a:gd name="connsiteY0" fmla="*/ 186225 h 186224"/>
              <a:gd name="connsiteX1" fmla="*/ 8990 w 257807"/>
              <a:gd name="connsiteY1" fmla="*/ 176271 h 186224"/>
              <a:gd name="connsiteX2" fmla="*/ 0 w 257807"/>
              <a:gd name="connsiteY2" fmla="*/ 128884 h 186224"/>
              <a:gd name="connsiteX3" fmla="*/ 128904 w 257807"/>
              <a:gd name="connsiteY3" fmla="*/ 0 h 186224"/>
              <a:gd name="connsiteX4" fmla="*/ 257808 w 257807"/>
              <a:gd name="connsiteY4" fmla="*/ 128904 h 186224"/>
              <a:gd name="connsiteX5" fmla="*/ 249133 w 257807"/>
              <a:gd name="connsiteY5" fmla="*/ 175485 h 186224"/>
              <a:gd name="connsiteX6" fmla="*/ 228773 w 257807"/>
              <a:gd name="connsiteY6" fmla="*/ 184474 h 186224"/>
              <a:gd name="connsiteX7" fmla="*/ 219784 w 257807"/>
              <a:gd name="connsiteY7" fmla="*/ 164115 h 186224"/>
              <a:gd name="connsiteX8" fmla="*/ 226334 w 257807"/>
              <a:gd name="connsiteY8" fmla="*/ 128904 h 186224"/>
              <a:gd name="connsiteX9" fmla="*/ 128904 w 257807"/>
              <a:gd name="connsiteY9" fmla="*/ 31474 h 186224"/>
              <a:gd name="connsiteX10" fmla="*/ 31474 w 257807"/>
              <a:gd name="connsiteY10" fmla="*/ 128904 h 186224"/>
              <a:gd name="connsiteX11" fmla="*/ 38260 w 257807"/>
              <a:gd name="connsiteY11" fmla="*/ 164705 h 186224"/>
              <a:gd name="connsiteX12" fmla="*/ 29408 w 257807"/>
              <a:gd name="connsiteY12" fmla="*/ 185123 h 186224"/>
              <a:gd name="connsiteX13" fmla="*/ 23625 w 257807"/>
              <a:gd name="connsiteY13"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07" h="186224">
                <a:moveTo>
                  <a:pt x="23625" y="186225"/>
                </a:moveTo>
                <a:cubicBezTo>
                  <a:pt x="17350" y="186225"/>
                  <a:pt x="11429" y="182448"/>
                  <a:pt x="8990" y="176271"/>
                </a:cubicBezTo>
                <a:cubicBezTo>
                  <a:pt x="3029" y="161184"/>
                  <a:pt x="0" y="145250"/>
                  <a:pt x="0" y="128884"/>
                </a:cubicBezTo>
                <a:cubicBezTo>
                  <a:pt x="0" y="57813"/>
                  <a:pt x="57813" y="0"/>
                  <a:pt x="128904" y="0"/>
                </a:cubicBezTo>
                <a:cubicBezTo>
                  <a:pt x="199995" y="0"/>
                  <a:pt x="257808" y="57833"/>
                  <a:pt x="257808" y="128904"/>
                </a:cubicBezTo>
                <a:cubicBezTo>
                  <a:pt x="257808" y="144955"/>
                  <a:pt x="254896" y="160633"/>
                  <a:pt x="249133" y="175485"/>
                </a:cubicBezTo>
                <a:cubicBezTo>
                  <a:pt x="245985" y="183589"/>
                  <a:pt x="236878" y="187602"/>
                  <a:pt x="228773" y="184474"/>
                </a:cubicBezTo>
                <a:cubicBezTo>
                  <a:pt x="220669" y="181327"/>
                  <a:pt x="216636" y="172219"/>
                  <a:pt x="219784" y="164115"/>
                </a:cubicBezTo>
                <a:cubicBezTo>
                  <a:pt x="224131" y="152902"/>
                  <a:pt x="226334" y="141060"/>
                  <a:pt x="226334" y="128904"/>
                </a:cubicBezTo>
                <a:cubicBezTo>
                  <a:pt x="226334" y="75182"/>
                  <a:pt x="182625" y="31474"/>
                  <a:pt x="128904" y="31474"/>
                </a:cubicBezTo>
                <a:cubicBezTo>
                  <a:pt x="75182" y="31474"/>
                  <a:pt x="31474" y="75182"/>
                  <a:pt x="31474" y="128904"/>
                </a:cubicBezTo>
                <a:cubicBezTo>
                  <a:pt x="31474" y="141277"/>
                  <a:pt x="33755" y="153315"/>
                  <a:pt x="38260" y="164705"/>
                </a:cubicBezTo>
                <a:cubicBezTo>
                  <a:pt x="41447" y="172790"/>
                  <a:pt x="37493" y="181937"/>
                  <a:pt x="29408" y="185123"/>
                </a:cubicBezTo>
                <a:cubicBezTo>
                  <a:pt x="27520" y="185871"/>
                  <a:pt x="25553" y="186225"/>
                  <a:pt x="23625" y="186225"/>
                </a:cubicBezTo>
                <a:close/>
              </a:path>
            </a:pathLst>
          </a:custGeom>
          <a:solidFill>
            <a:srgbClr val="FFFF00"/>
          </a:solidFill>
          <a:ln w="1937"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F2DC98B-2640-4356-BE90-0AF340C2EBF5}"/>
              </a:ext>
            </a:extLst>
          </p:cNvPr>
          <p:cNvSpPr/>
          <p:nvPr/>
        </p:nvSpPr>
        <p:spPr>
          <a:xfrm>
            <a:off x="9338697" y="5891427"/>
            <a:ext cx="78901" cy="274469"/>
          </a:xfrm>
          <a:custGeom>
            <a:avLst/>
            <a:gdLst>
              <a:gd name="connsiteX0" fmla="*/ 63163 w 78901"/>
              <a:gd name="connsiteY0" fmla="*/ 274470 h 274469"/>
              <a:gd name="connsiteX1" fmla="*/ 51577 w 78901"/>
              <a:gd name="connsiteY1" fmla="*/ 269395 h 274469"/>
              <a:gd name="connsiteX2" fmla="*/ 0 w 78901"/>
              <a:gd name="connsiteY2" fmla="*/ 137245 h 274469"/>
              <a:gd name="connsiteX3" fmla="*/ 51597 w 78901"/>
              <a:gd name="connsiteY3" fmla="*/ 5076 h 274469"/>
              <a:gd name="connsiteX4" fmla="*/ 73825 w 78901"/>
              <a:gd name="connsiteY4" fmla="*/ 4171 h 274469"/>
              <a:gd name="connsiteX5" fmla="*/ 74730 w 78901"/>
              <a:gd name="connsiteY5" fmla="*/ 26399 h 274469"/>
              <a:gd name="connsiteX6" fmla="*/ 31474 w 78901"/>
              <a:gd name="connsiteY6" fmla="*/ 137245 h 274469"/>
              <a:gd name="connsiteX7" fmla="*/ 74730 w 78901"/>
              <a:gd name="connsiteY7" fmla="*/ 248071 h 274469"/>
              <a:gd name="connsiteX8" fmla="*/ 73825 w 78901"/>
              <a:gd name="connsiteY8" fmla="*/ 270300 h 274469"/>
              <a:gd name="connsiteX9" fmla="*/ 63163 w 78901"/>
              <a:gd name="connsiteY9" fmla="*/ 274470 h 2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69">
                <a:moveTo>
                  <a:pt x="63163" y="274470"/>
                </a:moveTo>
                <a:cubicBezTo>
                  <a:pt x="58915" y="274470"/>
                  <a:pt x="54685" y="272758"/>
                  <a:pt x="51577" y="269395"/>
                </a:cubicBezTo>
                <a:cubicBezTo>
                  <a:pt x="18314" y="233298"/>
                  <a:pt x="0" y="186364"/>
                  <a:pt x="0" y="137245"/>
                </a:cubicBezTo>
                <a:cubicBezTo>
                  <a:pt x="0" y="88127"/>
                  <a:pt x="18314" y="41172"/>
                  <a:pt x="51597" y="5076"/>
                </a:cubicBezTo>
                <a:cubicBezTo>
                  <a:pt x="57479" y="-1317"/>
                  <a:pt x="67452" y="-1730"/>
                  <a:pt x="73825" y="4171"/>
                </a:cubicBezTo>
                <a:cubicBezTo>
                  <a:pt x="80218" y="10053"/>
                  <a:pt x="80631" y="20026"/>
                  <a:pt x="74730" y="26399"/>
                </a:cubicBezTo>
                <a:cubicBezTo>
                  <a:pt x="46837" y="56673"/>
                  <a:pt x="31474" y="96035"/>
                  <a:pt x="31474" y="137245"/>
                </a:cubicBezTo>
                <a:cubicBezTo>
                  <a:pt x="31474" y="178456"/>
                  <a:pt x="46837" y="217798"/>
                  <a:pt x="74730" y="248071"/>
                </a:cubicBezTo>
                <a:cubicBezTo>
                  <a:pt x="80612" y="254464"/>
                  <a:pt x="80218" y="264418"/>
                  <a:pt x="73825" y="270300"/>
                </a:cubicBezTo>
                <a:cubicBezTo>
                  <a:pt x="70796" y="273093"/>
                  <a:pt x="66980" y="274470"/>
                  <a:pt x="63163" y="274470"/>
                </a:cubicBezTo>
                <a:close/>
              </a:path>
            </a:pathLst>
          </a:custGeom>
          <a:solidFill>
            <a:srgbClr val="FFFF00"/>
          </a:solidFill>
          <a:ln w="1937" cap="flat">
            <a:noFill/>
            <a:prstDash val="solid"/>
            <a:miter/>
          </a:ln>
        </p:spPr>
        <p:txBody>
          <a:bodyPr rtlCol="0" anchor="ctr"/>
          <a:lstStyle/>
          <a:p>
            <a:endParaRPr lang="zh-TW" altLang="en-US"/>
          </a:p>
        </p:txBody>
      </p:sp>
      <p:sp>
        <p:nvSpPr>
          <p:cNvPr id="32" name="投影片編號版面配置區 31">
            <a:extLst>
              <a:ext uri="{FF2B5EF4-FFF2-40B4-BE49-F238E27FC236}">
                <a16:creationId xmlns:a16="http://schemas.microsoft.com/office/drawing/2014/main" id="{4FC62457-E108-4617-94A0-644F0508BC5F}"/>
              </a:ext>
            </a:extLst>
          </p:cNvPr>
          <p:cNvSpPr>
            <a:spLocks noGrp="1"/>
          </p:cNvSpPr>
          <p:nvPr>
            <p:ph type="sldNum" sz="quarter" idx="12"/>
          </p:nvPr>
        </p:nvSpPr>
        <p:spPr>
          <a:xfrm>
            <a:off x="11510773" y="6492875"/>
            <a:ext cx="666307" cy="365125"/>
          </a:xfrm>
        </p:spPr>
        <p:txBody>
          <a:bodyPr/>
          <a:lstStyle/>
          <a:p>
            <a:fld id="{8DC4374B-3742-4AB2-9965-85465C75D90C}" type="slidenum">
              <a:rPr lang="zh-TW" altLang="en-US" smtClean="0"/>
              <a:t>26</a:t>
            </a:fld>
            <a:endParaRPr lang="zh-TW" altLang="en-US" dirty="0"/>
          </a:p>
        </p:txBody>
      </p:sp>
      <p:pic>
        <p:nvPicPr>
          <p:cNvPr id="20" name="圖片 19">
            <a:extLst>
              <a:ext uri="{FF2B5EF4-FFF2-40B4-BE49-F238E27FC236}">
                <a16:creationId xmlns:a16="http://schemas.microsoft.com/office/drawing/2014/main" id="{65E84481-6E21-4CD5-88ED-948142A98C64}"/>
              </a:ext>
            </a:extLst>
          </p:cNvPr>
          <p:cNvPicPr>
            <a:picLocks noChangeAspect="1"/>
          </p:cNvPicPr>
          <p:nvPr/>
        </p:nvPicPr>
        <p:blipFill>
          <a:blip r:embed="rId5"/>
          <a:stretch>
            <a:fillRect/>
          </a:stretch>
        </p:blipFill>
        <p:spPr>
          <a:xfrm>
            <a:off x="189502" y="1538653"/>
            <a:ext cx="2101937" cy="5166593"/>
          </a:xfrm>
          <a:prstGeom prst="rect">
            <a:avLst/>
          </a:prstGeom>
        </p:spPr>
      </p:pic>
      <p:sp>
        <p:nvSpPr>
          <p:cNvPr id="21" name="矩形 20">
            <a:extLst>
              <a:ext uri="{FF2B5EF4-FFF2-40B4-BE49-F238E27FC236}">
                <a16:creationId xmlns:a16="http://schemas.microsoft.com/office/drawing/2014/main" id="{63486352-C23C-418F-BB88-52D98B6FC4A6}"/>
              </a:ext>
            </a:extLst>
          </p:cNvPr>
          <p:cNvSpPr/>
          <p:nvPr/>
        </p:nvSpPr>
        <p:spPr>
          <a:xfrm>
            <a:off x="189500" y="3754480"/>
            <a:ext cx="2101937" cy="295076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FFADF32C-207F-47AF-9F62-8635E8BB6276}"/>
              </a:ext>
            </a:extLst>
          </p:cNvPr>
          <p:cNvSpPr/>
          <p:nvPr/>
        </p:nvSpPr>
        <p:spPr>
          <a:xfrm>
            <a:off x="189500" y="1951539"/>
            <a:ext cx="2101937" cy="14945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4E70DADC-5CFF-4D53-B615-CB1B52944197}"/>
              </a:ext>
            </a:extLst>
          </p:cNvPr>
          <p:cNvSpPr/>
          <p:nvPr/>
        </p:nvSpPr>
        <p:spPr>
          <a:xfrm>
            <a:off x="189499" y="4378569"/>
            <a:ext cx="2101937" cy="28135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語音泡泡: 圓角矩形 33">
            <a:extLst>
              <a:ext uri="{FF2B5EF4-FFF2-40B4-BE49-F238E27FC236}">
                <a16:creationId xmlns:a16="http://schemas.microsoft.com/office/drawing/2014/main" id="{EE6928B9-9F60-4F30-B676-C231AA9A37F2}"/>
              </a:ext>
            </a:extLst>
          </p:cNvPr>
          <p:cNvSpPr/>
          <p:nvPr/>
        </p:nvSpPr>
        <p:spPr>
          <a:xfrm>
            <a:off x="8936972" y="3729632"/>
            <a:ext cx="2573801" cy="1648817"/>
          </a:xfrm>
          <a:prstGeom prst="wedgeRoundRectCallout">
            <a:avLst>
              <a:gd name="adj1" fmla="val -150026"/>
              <a:gd name="adj2" fmla="val 4971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5400" b="0" i="0" dirty="0">
                <a:solidFill>
                  <a:srgbClr val="FFFFFF"/>
                </a:solidFill>
                <a:effectLst/>
                <a:latin typeface="微軟正黑體" panose="020B0604030504040204" pitchFamily="34" charset="-120"/>
                <a:ea typeface="微軟正黑體" panose="020B0604030504040204" pitchFamily="34" charset="-120"/>
              </a:rPr>
              <a:t>所有</a:t>
            </a:r>
            <a:r>
              <a:rPr lang="zh-TW" altLang="en-US" sz="2400" dirty="0">
                <a:solidFill>
                  <a:srgbClr val="FFFFFF"/>
                </a:solidFill>
                <a:latin typeface="微軟正黑體" panose="020B0604030504040204" pitchFamily="34" charset="-120"/>
                <a:ea typeface="微軟正黑體" panose="020B0604030504040204" pitchFamily="34" charset="-120"/>
              </a:rPr>
              <a:t>作者同學及指導教師必須簽名！</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915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15" name="文字方塊 14">
            <a:extLst>
              <a:ext uri="{FF2B5EF4-FFF2-40B4-BE49-F238E27FC236}">
                <a16:creationId xmlns:a16="http://schemas.microsoft.com/office/drawing/2014/main" id="{7932E77B-F669-4739-9498-4EF8DA7078B9}"/>
              </a:ext>
            </a:extLst>
          </p:cNvPr>
          <p:cNvSpPr txBox="1"/>
          <p:nvPr/>
        </p:nvSpPr>
        <p:spPr>
          <a:xfrm>
            <a:off x="6392495" y="499616"/>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列印送展表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附件二之二及三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 **</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如有</a:t>
            </a:r>
            <a:endParaRPr lang="zh-TW" altLang="en-US" sz="2400" dirty="0">
              <a:effectLst/>
              <a:latin typeface="微軟正黑體" panose="020B0604030504040204" pitchFamily="34" charset="-120"/>
              <a:ea typeface="微軟正黑體" panose="020B0604030504040204" pitchFamily="34" charset="-120"/>
            </a:endParaRPr>
          </a:p>
        </p:txBody>
      </p:sp>
      <p:pic>
        <p:nvPicPr>
          <p:cNvPr id="16" name="圖形 15">
            <a:extLst>
              <a:ext uri="{FF2B5EF4-FFF2-40B4-BE49-F238E27FC236}">
                <a16:creationId xmlns:a16="http://schemas.microsoft.com/office/drawing/2014/main" id="{B6329936-6594-4986-9E44-A0E4BAC53D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6869" y="338169"/>
            <a:ext cx="940137" cy="886149"/>
          </a:xfrm>
          <a:prstGeom prst="rect">
            <a:avLst/>
          </a:prstGeom>
        </p:spPr>
      </p:pic>
      <p:sp>
        <p:nvSpPr>
          <p:cNvPr id="32" name="投影片編號版面配置區 31">
            <a:extLst>
              <a:ext uri="{FF2B5EF4-FFF2-40B4-BE49-F238E27FC236}">
                <a16:creationId xmlns:a16="http://schemas.microsoft.com/office/drawing/2014/main" id="{4FC62457-E108-4617-94A0-644F0508BC5F}"/>
              </a:ext>
            </a:extLst>
          </p:cNvPr>
          <p:cNvSpPr>
            <a:spLocks noGrp="1"/>
          </p:cNvSpPr>
          <p:nvPr>
            <p:ph type="sldNum" sz="quarter" idx="12"/>
          </p:nvPr>
        </p:nvSpPr>
        <p:spPr>
          <a:xfrm>
            <a:off x="11510773" y="6492875"/>
            <a:ext cx="666307" cy="365125"/>
          </a:xfrm>
        </p:spPr>
        <p:txBody>
          <a:bodyPr/>
          <a:lstStyle/>
          <a:p>
            <a:fld id="{8DC4374B-3742-4AB2-9965-85465C75D90C}" type="slidenum">
              <a:rPr lang="zh-TW" altLang="en-US" smtClean="0"/>
              <a:t>27</a:t>
            </a:fld>
            <a:endParaRPr lang="zh-TW" altLang="en-US" dirty="0"/>
          </a:p>
        </p:txBody>
      </p:sp>
      <p:pic>
        <p:nvPicPr>
          <p:cNvPr id="20" name="圖片 19">
            <a:extLst>
              <a:ext uri="{FF2B5EF4-FFF2-40B4-BE49-F238E27FC236}">
                <a16:creationId xmlns:a16="http://schemas.microsoft.com/office/drawing/2014/main" id="{65E84481-6E21-4CD5-88ED-948142A98C64}"/>
              </a:ext>
            </a:extLst>
          </p:cNvPr>
          <p:cNvPicPr>
            <a:picLocks noChangeAspect="1"/>
          </p:cNvPicPr>
          <p:nvPr/>
        </p:nvPicPr>
        <p:blipFill>
          <a:blip r:embed="rId4"/>
          <a:stretch>
            <a:fillRect/>
          </a:stretch>
        </p:blipFill>
        <p:spPr>
          <a:xfrm>
            <a:off x="189502" y="1538653"/>
            <a:ext cx="2101937" cy="5166593"/>
          </a:xfrm>
          <a:prstGeom prst="rect">
            <a:avLst/>
          </a:prstGeom>
        </p:spPr>
      </p:pic>
      <p:sp>
        <p:nvSpPr>
          <p:cNvPr id="21" name="矩形 20">
            <a:extLst>
              <a:ext uri="{FF2B5EF4-FFF2-40B4-BE49-F238E27FC236}">
                <a16:creationId xmlns:a16="http://schemas.microsoft.com/office/drawing/2014/main" id="{63486352-C23C-418F-BB88-52D98B6FC4A6}"/>
              </a:ext>
            </a:extLst>
          </p:cNvPr>
          <p:cNvSpPr/>
          <p:nvPr/>
        </p:nvSpPr>
        <p:spPr>
          <a:xfrm>
            <a:off x="189500" y="4378568"/>
            <a:ext cx="2101937" cy="232667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FFADF32C-207F-47AF-9F62-8635E8BB6276}"/>
              </a:ext>
            </a:extLst>
          </p:cNvPr>
          <p:cNvSpPr/>
          <p:nvPr/>
        </p:nvSpPr>
        <p:spPr>
          <a:xfrm>
            <a:off x="189500" y="1951539"/>
            <a:ext cx="2101937" cy="177639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4E70DADC-5CFF-4D53-B615-CB1B52944197}"/>
              </a:ext>
            </a:extLst>
          </p:cNvPr>
          <p:cNvSpPr/>
          <p:nvPr/>
        </p:nvSpPr>
        <p:spPr>
          <a:xfrm>
            <a:off x="189499" y="4378569"/>
            <a:ext cx="2101937" cy="28135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a:extLst>
              <a:ext uri="{FF2B5EF4-FFF2-40B4-BE49-F238E27FC236}">
                <a16:creationId xmlns:a16="http://schemas.microsoft.com/office/drawing/2014/main" id="{7C4880D7-C696-4BB6-9C3F-52B05587C16C}"/>
              </a:ext>
            </a:extLst>
          </p:cNvPr>
          <p:cNvGrpSpPr/>
          <p:nvPr/>
        </p:nvGrpSpPr>
        <p:grpSpPr>
          <a:xfrm>
            <a:off x="1153059" y="4113157"/>
            <a:ext cx="589243" cy="1071968"/>
            <a:chOff x="9338697" y="5891427"/>
            <a:chExt cx="589243" cy="1071968"/>
          </a:xfrm>
        </p:grpSpPr>
        <p:sp>
          <p:nvSpPr>
            <p:cNvPr id="25" name="手繪多邊形: 圖案 24">
              <a:extLst>
                <a:ext uri="{FF2B5EF4-FFF2-40B4-BE49-F238E27FC236}">
                  <a16:creationId xmlns:a16="http://schemas.microsoft.com/office/drawing/2014/main" id="{5EFE18D2-0DC9-4B46-BC51-C4C3B0488ABE}"/>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 name="connsiteX28" fmla="*/ 516501 w 573015"/>
                <a:gd name="connsiteY28" fmla="*/ 853916 h 1001585"/>
                <a:gd name="connsiteX29" fmla="*/ 516501 w 573015"/>
                <a:gd name="connsiteY29" fmla="*/ 962224 h 1001585"/>
                <a:gd name="connsiteX30" fmla="*/ 508632 w 573015"/>
                <a:gd name="connsiteY30" fmla="*/ 970093 h 1001585"/>
                <a:gd name="connsiteX31" fmla="*/ 139290 w 573015"/>
                <a:gd name="connsiteY31" fmla="*/ 970093 h 1001585"/>
                <a:gd name="connsiteX32" fmla="*/ 131422 w 573015"/>
                <a:gd name="connsiteY32" fmla="*/ 962224 h 1001585"/>
                <a:gd name="connsiteX33" fmla="*/ 131422 w 573015"/>
                <a:gd name="connsiteY33" fmla="*/ 853916 h 1001585"/>
                <a:gd name="connsiteX34" fmla="*/ 139290 w 573015"/>
                <a:gd name="connsiteY34" fmla="*/ 846048 h 1001585"/>
                <a:gd name="connsiteX35" fmla="*/ 508632 w 573015"/>
                <a:gd name="connsiteY35" fmla="*/ 846048 h 1001585"/>
                <a:gd name="connsiteX36" fmla="*/ 516501 w 573015"/>
                <a:gd name="connsiteY36" fmla="*/ 853916 h 1001585"/>
                <a:gd name="connsiteX37" fmla="*/ 473913 w 573015"/>
                <a:gd name="connsiteY37" fmla="*/ 744231 h 1001585"/>
                <a:gd name="connsiteX38" fmla="*/ 473913 w 573015"/>
                <a:gd name="connsiteY38" fmla="*/ 744939 h 1001585"/>
                <a:gd name="connsiteX39" fmla="*/ 474365 w 573015"/>
                <a:gd name="connsiteY39" fmla="*/ 814574 h 1001585"/>
                <a:gd name="connsiteX40" fmla="*/ 169367 w 573015"/>
                <a:gd name="connsiteY40" fmla="*/ 814574 h 1001585"/>
                <a:gd name="connsiteX41" fmla="*/ 169367 w 573015"/>
                <a:gd name="connsiteY41" fmla="*/ 732153 h 1001585"/>
                <a:gd name="connsiteX42" fmla="*/ 164764 w 573015"/>
                <a:gd name="connsiteY42" fmla="*/ 727550 h 1001585"/>
                <a:gd name="connsiteX43" fmla="*/ 31434 w 573015"/>
                <a:gd name="connsiteY43" fmla="*/ 471159 h 1001585"/>
                <a:gd name="connsiteX44" fmla="*/ 108112 w 573015"/>
                <a:gd name="connsiteY44" fmla="*/ 365231 h 1001585"/>
                <a:gd name="connsiteX45" fmla="*/ 108112 w 573015"/>
                <a:gd name="connsiteY45" fmla="*/ 489669 h 1001585"/>
                <a:gd name="connsiteX46" fmla="*/ 123848 w 573015"/>
                <a:gd name="connsiteY46" fmla="*/ 505406 h 1001585"/>
                <a:gd name="connsiteX47" fmla="*/ 139585 w 573015"/>
                <a:gd name="connsiteY47" fmla="*/ 489669 h 1001585"/>
                <a:gd name="connsiteX48" fmla="*/ 139585 w 573015"/>
                <a:gd name="connsiteY48" fmla="*/ 71366 h 1001585"/>
                <a:gd name="connsiteX49" fmla="*/ 179478 w 573015"/>
                <a:gd name="connsiteY49" fmla="*/ 31474 h 1001585"/>
                <a:gd name="connsiteX50" fmla="*/ 219371 w 573015"/>
                <a:gd name="connsiteY50" fmla="*/ 71366 h 1001585"/>
                <a:gd name="connsiteX51" fmla="*/ 219371 w 573015"/>
                <a:gd name="connsiteY51" fmla="*/ 419306 h 1001585"/>
                <a:gd name="connsiteX52" fmla="*/ 235107 w 573015"/>
                <a:gd name="connsiteY52" fmla="*/ 435043 h 1001585"/>
                <a:gd name="connsiteX53" fmla="*/ 250844 w 573015"/>
                <a:gd name="connsiteY53" fmla="*/ 419306 h 1001585"/>
                <a:gd name="connsiteX54" fmla="*/ 250844 w 573015"/>
                <a:gd name="connsiteY54" fmla="*/ 292743 h 1001585"/>
                <a:gd name="connsiteX55" fmla="*/ 288789 w 573015"/>
                <a:gd name="connsiteY55" fmla="*/ 254798 h 1001585"/>
                <a:gd name="connsiteX56" fmla="*/ 326735 w 573015"/>
                <a:gd name="connsiteY56" fmla="*/ 292743 h 1001585"/>
                <a:gd name="connsiteX57" fmla="*/ 326735 w 573015"/>
                <a:gd name="connsiteY57" fmla="*/ 419306 h 1001585"/>
                <a:gd name="connsiteX58" fmla="*/ 342472 w 573015"/>
                <a:gd name="connsiteY58" fmla="*/ 435043 h 1001585"/>
                <a:gd name="connsiteX59" fmla="*/ 358208 w 573015"/>
                <a:gd name="connsiteY59" fmla="*/ 419306 h 1001585"/>
                <a:gd name="connsiteX60" fmla="*/ 358208 w 573015"/>
                <a:gd name="connsiteY60" fmla="*/ 328702 h 1001585"/>
                <a:gd name="connsiteX61" fmla="*/ 396154 w 573015"/>
                <a:gd name="connsiteY61" fmla="*/ 290756 h 1001585"/>
                <a:gd name="connsiteX62" fmla="*/ 434099 w 573015"/>
                <a:gd name="connsiteY62" fmla="*/ 328702 h 1001585"/>
                <a:gd name="connsiteX63" fmla="*/ 434099 w 573015"/>
                <a:gd name="connsiteY63" fmla="*/ 419306 h 1001585"/>
                <a:gd name="connsiteX64" fmla="*/ 449836 w 573015"/>
                <a:gd name="connsiteY64" fmla="*/ 435043 h 1001585"/>
                <a:gd name="connsiteX65" fmla="*/ 465572 w 573015"/>
                <a:gd name="connsiteY65" fmla="*/ 419306 h 1001585"/>
                <a:gd name="connsiteX66" fmla="*/ 465572 w 573015"/>
                <a:gd name="connsiteY66" fmla="*/ 368280 h 1001585"/>
                <a:gd name="connsiteX67" fmla="*/ 503518 w 573015"/>
                <a:gd name="connsiteY67" fmla="*/ 330334 h 1001585"/>
                <a:gd name="connsiteX68" fmla="*/ 541463 w 573015"/>
                <a:gd name="connsiteY68" fmla="*/ 368280 h 1001585"/>
                <a:gd name="connsiteX69" fmla="*/ 541463 w 573015"/>
                <a:gd name="connsiteY69" fmla="*/ 556314 h 1001585"/>
                <a:gd name="connsiteX70" fmla="*/ 509360 w 573015"/>
                <a:gd name="connsiteY70" fmla="*/ 642807 h 1001585"/>
                <a:gd name="connsiteX71" fmla="*/ 473893 w 573015"/>
                <a:gd name="connsiteY71" fmla="*/ 744231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moveTo>
                    <a:pt x="516501" y="853916"/>
                  </a:moveTo>
                  <a:lnTo>
                    <a:pt x="516501" y="962224"/>
                  </a:lnTo>
                  <a:cubicBezTo>
                    <a:pt x="516501" y="966493"/>
                    <a:pt x="512901" y="970093"/>
                    <a:pt x="508632" y="970093"/>
                  </a:cubicBezTo>
                  <a:lnTo>
                    <a:pt x="139290" y="970093"/>
                  </a:lnTo>
                  <a:cubicBezTo>
                    <a:pt x="135022" y="970093"/>
                    <a:pt x="131422" y="966493"/>
                    <a:pt x="131422" y="962224"/>
                  </a:cubicBezTo>
                  <a:lnTo>
                    <a:pt x="131422" y="853916"/>
                  </a:lnTo>
                  <a:cubicBezTo>
                    <a:pt x="131422" y="849648"/>
                    <a:pt x="135022" y="846048"/>
                    <a:pt x="139290" y="846048"/>
                  </a:cubicBezTo>
                  <a:lnTo>
                    <a:pt x="508632" y="846048"/>
                  </a:lnTo>
                  <a:cubicBezTo>
                    <a:pt x="512901" y="846048"/>
                    <a:pt x="516501" y="849648"/>
                    <a:pt x="516501" y="853916"/>
                  </a:cubicBezTo>
                  <a:close/>
                  <a:moveTo>
                    <a:pt x="473913" y="744231"/>
                  </a:moveTo>
                  <a:lnTo>
                    <a:pt x="473913" y="744939"/>
                  </a:lnTo>
                  <a:cubicBezTo>
                    <a:pt x="475093" y="770413"/>
                    <a:pt x="474759" y="798011"/>
                    <a:pt x="474365" y="814574"/>
                  </a:cubicBezTo>
                  <a:lnTo>
                    <a:pt x="169367" y="814574"/>
                  </a:lnTo>
                  <a:lnTo>
                    <a:pt x="169367" y="732153"/>
                  </a:lnTo>
                  <a:lnTo>
                    <a:pt x="164764" y="727550"/>
                  </a:lnTo>
                  <a:cubicBezTo>
                    <a:pt x="123003" y="685789"/>
                    <a:pt x="31434" y="563238"/>
                    <a:pt x="31434" y="471159"/>
                  </a:cubicBezTo>
                  <a:cubicBezTo>
                    <a:pt x="31434" y="406382"/>
                    <a:pt x="80041" y="376876"/>
                    <a:pt x="108112" y="365231"/>
                  </a:cubicBezTo>
                  <a:lnTo>
                    <a:pt x="108112" y="489669"/>
                  </a:lnTo>
                  <a:cubicBezTo>
                    <a:pt x="108112" y="498364"/>
                    <a:pt x="115154" y="505406"/>
                    <a:pt x="123848" y="505406"/>
                  </a:cubicBezTo>
                  <a:cubicBezTo>
                    <a:pt x="132543" y="505406"/>
                    <a:pt x="139585" y="498364"/>
                    <a:pt x="139585" y="489669"/>
                  </a:cubicBezTo>
                  <a:lnTo>
                    <a:pt x="139585" y="71366"/>
                  </a:lnTo>
                  <a:cubicBezTo>
                    <a:pt x="139585" y="49374"/>
                    <a:pt x="157486" y="31474"/>
                    <a:pt x="179478" y="31474"/>
                  </a:cubicBezTo>
                  <a:cubicBezTo>
                    <a:pt x="201470" y="31474"/>
                    <a:pt x="219371" y="49374"/>
                    <a:pt x="219371" y="71366"/>
                  </a:cubicBezTo>
                  <a:lnTo>
                    <a:pt x="219371" y="419306"/>
                  </a:lnTo>
                  <a:cubicBezTo>
                    <a:pt x="219371" y="428001"/>
                    <a:pt x="226413" y="435043"/>
                    <a:pt x="235107" y="435043"/>
                  </a:cubicBezTo>
                  <a:cubicBezTo>
                    <a:pt x="243802" y="435043"/>
                    <a:pt x="250844" y="428001"/>
                    <a:pt x="250844" y="419306"/>
                  </a:cubicBezTo>
                  <a:lnTo>
                    <a:pt x="250844" y="292743"/>
                  </a:lnTo>
                  <a:cubicBezTo>
                    <a:pt x="250844" y="271813"/>
                    <a:pt x="267879" y="254798"/>
                    <a:pt x="288789" y="254798"/>
                  </a:cubicBezTo>
                  <a:cubicBezTo>
                    <a:pt x="309700" y="254798"/>
                    <a:pt x="326735" y="271833"/>
                    <a:pt x="326735" y="292743"/>
                  </a:cubicBezTo>
                  <a:lnTo>
                    <a:pt x="326735" y="419306"/>
                  </a:lnTo>
                  <a:cubicBezTo>
                    <a:pt x="326735" y="428001"/>
                    <a:pt x="333777" y="435043"/>
                    <a:pt x="342472" y="435043"/>
                  </a:cubicBezTo>
                  <a:cubicBezTo>
                    <a:pt x="351166" y="435043"/>
                    <a:pt x="358208" y="428001"/>
                    <a:pt x="358208" y="419306"/>
                  </a:cubicBezTo>
                  <a:lnTo>
                    <a:pt x="358208" y="328702"/>
                  </a:lnTo>
                  <a:cubicBezTo>
                    <a:pt x="358208" y="307772"/>
                    <a:pt x="375243" y="290756"/>
                    <a:pt x="396154" y="290756"/>
                  </a:cubicBezTo>
                  <a:cubicBezTo>
                    <a:pt x="417064" y="290756"/>
                    <a:pt x="434099" y="307791"/>
                    <a:pt x="434099" y="328702"/>
                  </a:cubicBezTo>
                  <a:lnTo>
                    <a:pt x="434099" y="419306"/>
                  </a:lnTo>
                  <a:cubicBezTo>
                    <a:pt x="434099" y="428001"/>
                    <a:pt x="441141" y="435043"/>
                    <a:pt x="449836" y="435043"/>
                  </a:cubicBezTo>
                  <a:cubicBezTo>
                    <a:pt x="458530" y="435043"/>
                    <a:pt x="465572" y="428001"/>
                    <a:pt x="465572" y="419306"/>
                  </a:cubicBezTo>
                  <a:lnTo>
                    <a:pt x="465572" y="368280"/>
                  </a:lnTo>
                  <a:cubicBezTo>
                    <a:pt x="465572" y="347350"/>
                    <a:pt x="482608" y="330334"/>
                    <a:pt x="503518" y="330334"/>
                  </a:cubicBezTo>
                  <a:cubicBezTo>
                    <a:pt x="524428" y="330334"/>
                    <a:pt x="541463" y="347369"/>
                    <a:pt x="541463" y="368280"/>
                  </a:cubicBezTo>
                  <a:lnTo>
                    <a:pt x="541463" y="556314"/>
                  </a:lnTo>
                  <a:cubicBezTo>
                    <a:pt x="541463" y="570458"/>
                    <a:pt x="523661" y="610567"/>
                    <a:pt x="509360" y="642807"/>
                  </a:cubicBezTo>
                  <a:cubicBezTo>
                    <a:pt x="487289" y="692536"/>
                    <a:pt x="473893" y="724186"/>
                    <a:pt x="473893" y="744231"/>
                  </a:cubicBezTo>
                  <a:close/>
                </a:path>
              </a:pathLst>
            </a:custGeom>
            <a:solidFill>
              <a:srgbClr val="E60012"/>
            </a:solidFill>
            <a:ln w="1937"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CBD7087F-F201-4068-8347-7B475CA98727}"/>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path>
              </a:pathLst>
            </a:custGeom>
            <a:solidFill>
              <a:srgbClr val="40220F"/>
            </a:solidFill>
            <a:ln w="1937"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F4369CD4-D808-4876-9BF2-8B9E80FC50BE}"/>
                </a:ext>
              </a:extLst>
            </p:cNvPr>
            <p:cNvSpPr/>
            <p:nvPr/>
          </p:nvSpPr>
          <p:spPr>
            <a:xfrm>
              <a:off x="9486347" y="6807878"/>
              <a:ext cx="385078" cy="124045"/>
            </a:xfrm>
            <a:custGeom>
              <a:avLst/>
              <a:gdLst>
                <a:gd name="connsiteX0" fmla="*/ 377210 w 385078"/>
                <a:gd name="connsiteY0" fmla="*/ 0 h 124045"/>
                <a:gd name="connsiteX1" fmla="*/ 385079 w 385078"/>
                <a:gd name="connsiteY1" fmla="*/ 7868 h 124045"/>
                <a:gd name="connsiteX2" fmla="*/ 385079 w 385078"/>
                <a:gd name="connsiteY2" fmla="*/ 116177 h 124045"/>
                <a:gd name="connsiteX3" fmla="*/ 377210 w 385078"/>
                <a:gd name="connsiteY3" fmla="*/ 124045 h 124045"/>
                <a:gd name="connsiteX4" fmla="*/ 7868 w 385078"/>
                <a:gd name="connsiteY4" fmla="*/ 124045 h 124045"/>
                <a:gd name="connsiteX5" fmla="*/ 0 w 385078"/>
                <a:gd name="connsiteY5" fmla="*/ 116177 h 124045"/>
                <a:gd name="connsiteX6" fmla="*/ 0 w 385078"/>
                <a:gd name="connsiteY6" fmla="*/ 7868 h 124045"/>
                <a:gd name="connsiteX7" fmla="*/ 7868 w 385078"/>
                <a:gd name="connsiteY7" fmla="*/ 0 h 1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78" h="124045">
                  <a:moveTo>
                    <a:pt x="377210" y="0"/>
                  </a:moveTo>
                  <a:cubicBezTo>
                    <a:pt x="381556" y="0"/>
                    <a:pt x="385079" y="3523"/>
                    <a:pt x="385079" y="7868"/>
                  </a:cubicBezTo>
                  <a:lnTo>
                    <a:pt x="385079" y="116177"/>
                  </a:lnTo>
                  <a:cubicBezTo>
                    <a:pt x="385079" y="120522"/>
                    <a:pt x="381556" y="124045"/>
                    <a:pt x="377210" y="124045"/>
                  </a:cubicBezTo>
                  <a:lnTo>
                    <a:pt x="7868" y="124045"/>
                  </a:lnTo>
                  <a:cubicBezTo>
                    <a:pt x="3523" y="124045"/>
                    <a:pt x="0" y="120522"/>
                    <a:pt x="0" y="116177"/>
                  </a:cubicBezTo>
                  <a:lnTo>
                    <a:pt x="0" y="7868"/>
                  </a:lnTo>
                  <a:cubicBezTo>
                    <a:pt x="0" y="3523"/>
                    <a:pt x="3523" y="0"/>
                    <a:pt x="7868" y="0"/>
                  </a:cubicBezTo>
                  <a:close/>
                </a:path>
              </a:pathLst>
            </a:custGeom>
            <a:solidFill>
              <a:srgbClr val="FFFFFF"/>
            </a:solidFill>
            <a:ln w="1937"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C58C74F0-9819-4D3D-89C0-1BC1D87484E6}"/>
                </a:ext>
              </a:extLst>
            </p:cNvPr>
            <p:cNvSpPr/>
            <p:nvPr/>
          </p:nvSpPr>
          <p:spPr>
            <a:xfrm>
              <a:off x="9386359" y="5993284"/>
              <a:ext cx="510028" cy="783100"/>
            </a:xfrm>
            <a:custGeom>
              <a:avLst/>
              <a:gdLst>
                <a:gd name="connsiteX0" fmla="*/ 442498 w 510028"/>
                <a:gd name="connsiteY0" fmla="*/ 712757 h 783100"/>
                <a:gd name="connsiteX1" fmla="*/ 442498 w 510028"/>
                <a:gd name="connsiteY1" fmla="*/ 713466 h 783100"/>
                <a:gd name="connsiteX2" fmla="*/ 442951 w 510028"/>
                <a:gd name="connsiteY2" fmla="*/ 783101 h 783100"/>
                <a:gd name="connsiteX3" fmla="*/ 137933 w 510028"/>
                <a:gd name="connsiteY3" fmla="*/ 783101 h 783100"/>
                <a:gd name="connsiteX4" fmla="*/ 137933 w 510028"/>
                <a:gd name="connsiteY4" fmla="*/ 700679 h 783100"/>
                <a:gd name="connsiteX5" fmla="*/ 133330 w 510028"/>
                <a:gd name="connsiteY5" fmla="*/ 696076 h 783100"/>
                <a:gd name="connsiteX6" fmla="*/ 0 w 510028"/>
                <a:gd name="connsiteY6" fmla="*/ 439685 h 783100"/>
                <a:gd name="connsiteX7" fmla="*/ 76677 w 510028"/>
                <a:gd name="connsiteY7" fmla="*/ 333757 h 783100"/>
                <a:gd name="connsiteX8" fmla="*/ 76677 w 510028"/>
                <a:gd name="connsiteY8" fmla="*/ 458196 h 783100"/>
                <a:gd name="connsiteX9" fmla="*/ 92414 w 510028"/>
                <a:gd name="connsiteY9" fmla="*/ 473932 h 783100"/>
                <a:gd name="connsiteX10" fmla="*/ 108151 w 510028"/>
                <a:gd name="connsiteY10" fmla="*/ 458196 h 783100"/>
                <a:gd name="connsiteX11" fmla="*/ 108151 w 510028"/>
                <a:gd name="connsiteY11" fmla="*/ 39893 h 783100"/>
                <a:gd name="connsiteX12" fmla="*/ 148044 w 510028"/>
                <a:gd name="connsiteY12" fmla="*/ 0 h 783100"/>
                <a:gd name="connsiteX13" fmla="*/ 187936 w 510028"/>
                <a:gd name="connsiteY13" fmla="*/ 39893 h 783100"/>
                <a:gd name="connsiteX14" fmla="*/ 187936 w 510028"/>
                <a:gd name="connsiteY14" fmla="*/ 387833 h 783100"/>
                <a:gd name="connsiteX15" fmla="*/ 203673 w 510028"/>
                <a:gd name="connsiteY15" fmla="*/ 403569 h 783100"/>
                <a:gd name="connsiteX16" fmla="*/ 219410 w 510028"/>
                <a:gd name="connsiteY16" fmla="*/ 387833 h 783100"/>
                <a:gd name="connsiteX17" fmla="*/ 219410 w 510028"/>
                <a:gd name="connsiteY17" fmla="*/ 261270 h 783100"/>
                <a:gd name="connsiteX18" fmla="*/ 257355 w 510028"/>
                <a:gd name="connsiteY18" fmla="*/ 223324 h 783100"/>
                <a:gd name="connsiteX19" fmla="*/ 295301 w 510028"/>
                <a:gd name="connsiteY19" fmla="*/ 261270 h 783100"/>
                <a:gd name="connsiteX20" fmla="*/ 295301 w 510028"/>
                <a:gd name="connsiteY20" fmla="*/ 387833 h 783100"/>
                <a:gd name="connsiteX21" fmla="*/ 311037 w 510028"/>
                <a:gd name="connsiteY21" fmla="*/ 403569 h 783100"/>
                <a:gd name="connsiteX22" fmla="*/ 326774 w 510028"/>
                <a:gd name="connsiteY22" fmla="*/ 387833 h 783100"/>
                <a:gd name="connsiteX23" fmla="*/ 326774 w 510028"/>
                <a:gd name="connsiteY23" fmla="*/ 297228 h 783100"/>
                <a:gd name="connsiteX24" fmla="*/ 364719 w 510028"/>
                <a:gd name="connsiteY24" fmla="*/ 259283 h 783100"/>
                <a:gd name="connsiteX25" fmla="*/ 402665 w 510028"/>
                <a:gd name="connsiteY25" fmla="*/ 297228 h 783100"/>
                <a:gd name="connsiteX26" fmla="*/ 402665 w 510028"/>
                <a:gd name="connsiteY26" fmla="*/ 387833 h 783100"/>
                <a:gd name="connsiteX27" fmla="*/ 418401 w 510028"/>
                <a:gd name="connsiteY27" fmla="*/ 403569 h 783100"/>
                <a:gd name="connsiteX28" fmla="*/ 434138 w 510028"/>
                <a:gd name="connsiteY28" fmla="*/ 387833 h 783100"/>
                <a:gd name="connsiteX29" fmla="*/ 434138 w 510028"/>
                <a:gd name="connsiteY29" fmla="*/ 336806 h 783100"/>
                <a:gd name="connsiteX30" fmla="*/ 472084 w 510028"/>
                <a:gd name="connsiteY30" fmla="*/ 298861 h 783100"/>
                <a:gd name="connsiteX31" fmla="*/ 510029 w 510028"/>
                <a:gd name="connsiteY31" fmla="*/ 336806 h 783100"/>
                <a:gd name="connsiteX32" fmla="*/ 510029 w 510028"/>
                <a:gd name="connsiteY32" fmla="*/ 524841 h 783100"/>
                <a:gd name="connsiteX33" fmla="*/ 477926 w 510028"/>
                <a:gd name="connsiteY33" fmla="*/ 611334 h 783100"/>
                <a:gd name="connsiteX34" fmla="*/ 442459 w 510028"/>
                <a:gd name="connsiteY34" fmla="*/ 712757 h 7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0028" h="783100">
                  <a:moveTo>
                    <a:pt x="442498" y="712757"/>
                  </a:moveTo>
                  <a:lnTo>
                    <a:pt x="442498" y="713466"/>
                  </a:lnTo>
                  <a:cubicBezTo>
                    <a:pt x="443679" y="738939"/>
                    <a:pt x="443344" y="766538"/>
                    <a:pt x="442951" y="783101"/>
                  </a:cubicBezTo>
                  <a:lnTo>
                    <a:pt x="137933" y="783101"/>
                  </a:lnTo>
                  <a:lnTo>
                    <a:pt x="137933" y="700679"/>
                  </a:lnTo>
                  <a:lnTo>
                    <a:pt x="133330" y="696076"/>
                  </a:lnTo>
                  <a:cubicBezTo>
                    <a:pt x="91568" y="654315"/>
                    <a:pt x="0" y="531765"/>
                    <a:pt x="0" y="439685"/>
                  </a:cubicBezTo>
                  <a:cubicBezTo>
                    <a:pt x="0" y="374909"/>
                    <a:pt x="48607" y="345402"/>
                    <a:pt x="76677" y="333757"/>
                  </a:cubicBezTo>
                  <a:lnTo>
                    <a:pt x="76677" y="458196"/>
                  </a:lnTo>
                  <a:cubicBezTo>
                    <a:pt x="76677" y="466890"/>
                    <a:pt x="83720" y="473932"/>
                    <a:pt x="92414" y="473932"/>
                  </a:cubicBezTo>
                  <a:cubicBezTo>
                    <a:pt x="101109" y="473932"/>
                    <a:pt x="108151" y="466890"/>
                    <a:pt x="108151" y="458196"/>
                  </a:cubicBezTo>
                  <a:lnTo>
                    <a:pt x="108151" y="39893"/>
                  </a:lnTo>
                  <a:cubicBezTo>
                    <a:pt x="108151" y="17901"/>
                    <a:pt x="126052" y="0"/>
                    <a:pt x="148044" y="0"/>
                  </a:cubicBezTo>
                  <a:cubicBezTo>
                    <a:pt x="170036" y="0"/>
                    <a:pt x="187936" y="17901"/>
                    <a:pt x="187936" y="39893"/>
                  </a:cubicBezTo>
                  <a:lnTo>
                    <a:pt x="187936" y="387833"/>
                  </a:lnTo>
                  <a:cubicBezTo>
                    <a:pt x="187936" y="396527"/>
                    <a:pt x="194979" y="403569"/>
                    <a:pt x="203673" y="403569"/>
                  </a:cubicBezTo>
                  <a:cubicBezTo>
                    <a:pt x="212368" y="403569"/>
                    <a:pt x="219410" y="396527"/>
                    <a:pt x="219410" y="387833"/>
                  </a:cubicBezTo>
                  <a:lnTo>
                    <a:pt x="219410" y="261270"/>
                  </a:lnTo>
                  <a:cubicBezTo>
                    <a:pt x="219410" y="240340"/>
                    <a:pt x="236445" y="223324"/>
                    <a:pt x="257355" y="223324"/>
                  </a:cubicBezTo>
                  <a:cubicBezTo>
                    <a:pt x="278266" y="223324"/>
                    <a:pt x="295301" y="240359"/>
                    <a:pt x="295301" y="261270"/>
                  </a:cubicBezTo>
                  <a:lnTo>
                    <a:pt x="295301" y="387833"/>
                  </a:lnTo>
                  <a:cubicBezTo>
                    <a:pt x="295301" y="396527"/>
                    <a:pt x="302343" y="403569"/>
                    <a:pt x="311037" y="403569"/>
                  </a:cubicBezTo>
                  <a:cubicBezTo>
                    <a:pt x="319732" y="403569"/>
                    <a:pt x="326774" y="396527"/>
                    <a:pt x="326774" y="387833"/>
                  </a:cubicBezTo>
                  <a:lnTo>
                    <a:pt x="326774" y="297228"/>
                  </a:lnTo>
                  <a:cubicBezTo>
                    <a:pt x="326774" y="276298"/>
                    <a:pt x="343809" y="259283"/>
                    <a:pt x="364719" y="259283"/>
                  </a:cubicBezTo>
                  <a:cubicBezTo>
                    <a:pt x="385630" y="259283"/>
                    <a:pt x="402665" y="276318"/>
                    <a:pt x="402665" y="297228"/>
                  </a:cubicBezTo>
                  <a:lnTo>
                    <a:pt x="402665" y="387833"/>
                  </a:lnTo>
                  <a:cubicBezTo>
                    <a:pt x="402665" y="396527"/>
                    <a:pt x="409707" y="403569"/>
                    <a:pt x="418401" y="403569"/>
                  </a:cubicBezTo>
                  <a:cubicBezTo>
                    <a:pt x="427096" y="403569"/>
                    <a:pt x="434138" y="396527"/>
                    <a:pt x="434138" y="387833"/>
                  </a:cubicBezTo>
                  <a:lnTo>
                    <a:pt x="434138" y="336806"/>
                  </a:lnTo>
                  <a:cubicBezTo>
                    <a:pt x="434138" y="315876"/>
                    <a:pt x="451173" y="298861"/>
                    <a:pt x="472084" y="298861"/>
                  </a:cubicBezTo>
                  <a:cubicBezTo>
                    <a:pt x="492994" y="298861"/>
                    <a:pt x="510029" y="315896"/>
                    <a:pt x="510029" y="336806"/>
                  </a:cubicBezTo>
                  <a:lnTo>
                    <a:pt x="510029" y="524841"/>
                  </a:lnTo>
                  <a:cubicBezTo>
                    <a:pt x="510029" y="538984"/>
                    <a:pt x="492227" y="579093"/>
                    <a:pt x="477926" y="611334"/>
                  </a:cubicBezTo>
                  <a:cubicBezTo>
                    <a:pt x="455855" y="661062"/>
                    <a:pt x="442459" y="692713"/>
                    <a:pt x="442459" y="712757"/>
                  </a:cubicBezTo>
                  <a:close/>
                </a:path>
              </a:pathLst>
            </a:custGeom>
            <a:solidFill>
              <a:srgbClr val="F1CE90"/>
            </a:solidFill>
            <a:ln w="1937" cap="flat">
              <a:noFill/>
              <a:prstDash val="solid"/>
              <a:miter/>
            </a:ln>
          </p:spPr>
          <p:txBody>
            <a:bodyPr rtlCol="0" anchor="ctr"/>
            <a:lstStyle/>
            <a:p>
              <a:endParaRPr lang="zh-TW" altLang="en-US"/>
            </a:p>
          </p:txBody>
        </p:sp>
        <p:sp>
          <p:nvSpPr>
            <p:cNvPr id="13" name="手繪多邊形: 圖案 12">
              <a:extLst>
                <a:ext uri="{FF2B5EF4-FFF2-40B4-BE49-F238E27FC236}">
                  <a16:creationId xmlns:a16="http://schemas.microsoft.com/office/drawing/2014/main" id="{41948480-05DC-4651-8CDE-38F5B577D999}"/>
                </a:ext>
              </a:extLst>
            </p:cNvPr>
            <p:cNvSpPr/>
            <p:nvPr/>
          </p:nvSpPr>
          <p:spPr>
            <a:xfrm>
              <a:off x="9649969" y="5891434"/>
              <a:ext cx="78901" cy="274481"/>
            </a:xfrm>
            <a:custGeom>
              <a:avLst/>
              <a:gdLst>
                <a:gd name="connsiteX0" fmla="*/ 15738 w 78901"/>
                <a:gd name="connsiteY0" fmla="*/ 274462 h 274481"/>
                <a:gd name="connsiteX1" fmla="*/ 5076 w 78901"/>
                <a:gd name="connsiteY1" fmla="*/ 270292 h 274481"/>
                <a:gd name="connsiteX2" fmla="*/ 4171 w 78901"/>
                <a:gd name="connsiteY2" fmla="*/ 248064 h 274481"/>
                <a:gd name="connsiteX3" fmla="*/ 47428 w 78901"/>
                <a:gd name="connsiteY3" fmla="*/ 137237 h 274481"/>
                <a:gd name="connsiteX4" fmla="*/ 4171 w 78901"/>
                <a:gd name="connsiteY4" fmla="*/ 26392 h 274481"/>
                <a:gd name="connsiteX5" fmla="*/ 5076 w 78901"/>
                <a:gd name="connsiteY5" fmla="*/ 4163 h 274481"/>
                <a:gd name="connsiteX6" fmla="*/ 27304 w 78901"/>
                <a:gd name="connsiteY6" fmla="*/ 5068 h 274481"/>
                <a:gd name="connsiteX7" fmla="*/ 78901 w 78901"/>
                <a:gd name="connsiteY7" fmla="*/ 137237 h 274481"/>
                <a:gd name="connsiteX8" fmla="*/ 27324 w 78901"/>
                <a:gd name="connsiteY8" fmla="*/ 269407 h 274481"/>
                <a:gd name="connsiteX9" fmla="*/ 15738 w 78901"/>
                <a:gd name="connsiteY9" fmla="*/ 274482 h 27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81">
                  <a:moveTo>
                    <a:pt x="15738" y="274462"/>
                  </a:moveTo>
                  <a:cubicBezTo>
                    <a:pt x="11922" y="274462"/>
                    <a:pt x="8105" y="273085"/>
                    <a:pt x="5076" y="270292"/>
                  </a:cubicBezTo>
                  <a:cubicBezTo>
                    <a:pt x="-1317" y="264410"/>
                    <a:pt x="-1730" y="254457"/>
                    <a:pt x="4171" y="248064"/>
                  </a:cubicBezTo>
                  <a:cubicBezTo>
                    <a:pt x="32065" y="217790"/>
                    <a:pt x="47428" y="178428"/>
                    <a:pt x="47428" y="137237"/>
                  </a:cubicBezTo>
                  <a:cubicBezTo>
                    <a:pt x="47428" y="96046"/>
                    <a:pt x="32065" y="56665"/>
                    <a:pt x="4171" y="26392"/>
                  </a:cubicBezTo>
                  <a:cubicBezTo>
                    <a:pt x="-1710" y="19999"/>
                    <a:pt x="-1317" y="10045"/>
                    <a:pt x="5076" y="4163"/>
                  </a:cubicBezTo>
                  <a:cubicBezTo>
                    <a:pt x="11469" y="-1718"/>
                    <a:pt x="21423" y="-1325"/>
                    <a:pt x="27304" y="5068"/>
                  </a:cubicBezTo>
                  <a:cubicBezTo>
                    <a:pt x="60568" y="41165"/>
                    <a:pt x="78901" y="88119"/>
                    <a:pt x="78901" y="137237"/>
                  </a:cubicBezTo>
                  <a:cubicBezTo>
                    <a:pt x="78901" y="186356"/>
                    <a:pt x="60588" y="233291"/>
                    <a:pt x="27324" y="269407"/>
                  </a:cubicBezTo>
                  <a:cubicBezTo>
                    <a:pt x="24216" y="272770"/>
                    <a:pt x="19987" y="274482"/>
                    <a:pt x="15738" y="274482"/>
                  </a:cubicBezTo>
                  <a:close/>
                </a:path>
              </a:pathLst>
            </a:custGeom>
            <a:solidFill>
              <a:srgbClr val="FFFF00"/>
            </a:solidFill>
            <a:ln w="1937"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BA448D39-F492-471D-BB4E-1913D7EFAFA0}"/>
                </a:ext>
              </a:extLst>
            </p:cNvPr>
            <p:cNvSpPr/>
            <p:nvPr/>
          </p:nvSpPr>
          <p:spPr>
            <a:xfrm>
              <a:off x="9404889" y="5899768"/>
              <a:ext cx="257807" cy="186224"/>
            </a:xfrm>
            <a:custGeom>
              <a:avLst/>
              <a:gdLst>
                <a:gd name="connsiteX0" fmla="*/ 23625 w 257807"/>
                <a:gd name="connsiteY0" fmla="*/ 186225 h 186224"/>
                <a:gd name="connsiteX1" fmla="*/ 8990 w 257807"/>
                <a:gd name="connsiteY1" fmla="*/ 176271 h 186224"/>
                <a:gd name="connsiteX2" fmla="*/ 0 w 257807"/>
                <a:gd name="connsiteY2" fmla="*/ 128884 h 186224"/>
                <a:gd name="connsiteX3" fmla="*/ 128904 w 257807"/>
                <a:gd name="connsiteY3" fmla="*/ 0 h 186224"/>
                <a:gd name="connsiteX4" fmla="*/ 257808 w 257807"/>
                <a:gd name="connsiteY4" fmla="*/ 128904 h 186224"/>
                <a:gd name="connsiteX5" fmla="*/ 249133 w 257807"/>
                <a:gd name="connsiteY5" fmla="*/ 175485 h 186224"/>
                <a:gd name="connsiteX6" fmla="*/ 228773 w 257807"/>
                <a:gd name="connsiteY6" fmla="*/ 184474 h 186224"/>
                <a:gd name="connsiteX7" fmla="*/ 219784 w 257807"/>
                <a:gd name="connsiteY7" fmla="*/ 164115 h 186224"/>
                <a:gd name="connsiteX8" fmla="*/ 226334 w 257807"/>
                <a:gd name="connsiteY8" fmla="*/ 128904 h 186224"/>
                <a:gd name="connsiteX9" fmla="*/ 128904 w 257807"/>
                <a:gd name="connsiteY9" fmla="*/ 31474 h 186224"/>
                <a:gd name="connsiteX10" fmla="*/ 31474 w 257807"/>
                <a:gd name="connsiteY10" fmla="*/ 128904 h 186224"/>
                <a:gd name="connsiteX11" fmla="*/ 38260 w 257807"/>
                <a:gd name="connsiteY11" fmla="*/ 164705 h 186224"/>
                <a:gd name="connsiteX12" fmla="*/ 29408 w 257807"/>
                <a:gd name="connsiteY12" fmla="*/ 185123 h 186224"/>
                <a:gd name="connsiteX13" fmla="*/ 23625 w 257807"/>
                <a:gd name="connsiteY13"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07" h="186224">
                  <a:moveTo>
                    <a:pt x="23625" y="186225"/>
                  </a:moveTo>
                  <a:cubicBezTo>
                    <a:pt x="17350" y="186225"/>
                    <a:pt x="11429" y="182448"/>
                    <a:pt x="8990" y="176271"/>
                  </a:cubicBezTo>
                  <a:cubicBezTo>
                    <a:pt x="3029" y="161184"/>
                    <a:pt x="0" y="145250"/>
                    <a:pt x="0" y="128884"/>
                  </a:cubicBezTo>
                  <a:cubicBezTo>
                    <a:pt x="0" y="57813"/>
                    <a:pt x="57813" y="0"/>
                    <a:pt x="128904" y="0"/>
                  </a:cubicBezTo>
                  <a:cubicBezTo>
                    <a:pt x="199995" y="0"/>
                    <a:pt x="257808" y="57833"/>
                    <a:pt x="257808" y="128904"/>
                  </a:cubicBezTo>
                  <a:cubicBezTo>
                    <a:pt x="257808" y="144955"/>
                    <a:pt x="254896" y="160633"/>
                    <a:pt x="249133" y="175485"/>
                  </a:cubicBezTo>
                  <a:cubicBezTo>
                    <a:pt x="245985" y="183589"/>
                    <a:pt x="236878" y="187602"/>
                    <a:pt x="228773" y="184474"/>
                  </a:cubicBezTo>
                  <a:cubicBezTo>
                    <a:pt x="220669" y="181327"/>
                    <a:pt x="216636" y="172219"/>
                    <a:pt x="219784" y="164115"/>
                  </a:cubicBezTo>
                  <a:cubicBezTo>
                    <a:pt x="224131" y="152902"/>
                    <a:pt x="226334" y="141060"/>
                    <a:pt x="226334" y="128904"/>
                  </a:cubicBezTo>
                  <a:cubicBezTo>
                    <a:pt x="226334" y="75182"/>
                    <a:pt x="182625" y="31474"/>
                    <a:pt x="128904" y="31474"/>
                  </a:cubicBezTo>
                  <a:cubicBezTo>
                    <a:pt x="75182" y="31474"/>
                    <a:pt x="31474" y="75182"/>
                    <a:pt x="31474" y="128904"/>
                  </a:cubicBezTo>
                  <a:cubicBezTo>
                    <a:pt x="31474" y="141277"/>
                    <a:pt x="33755" y="153315"/>
                    <a:pt x="38260" y="164705"/>
                  </a:cubicBezTo>
                  <a:cubicBezTo>
                    <a:pt x="41447" y="172790"/>
                    <a:pt x="37493" y="181937"/>
                    <a:pt x="29408" y="185123"/>
                  </a:cubicBezTo>
                  <a:cubicBezTo>
                    <a:pt x="27520" y="185871"/>
                    <a:pt x="25553" y="186225"/>
                    <a:pt x="23625" y="186225"/>
                  </a:cubicBezTo>
                  <a:close/>
                </a:path>
              </a:pathLst>
            </a:custGeom>
            <a:solidFill>
              <a:srgbClr val="FFFF00"/>
            </a:solidFill>
            <a:ln w="1937"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F2DC98B-2640-4356-BE90-0AF340C2EBF5}"/>
                </a:ext>
              </a:extLst>
            </p:cNvPr>
            <p:cNvSpPr/>
            <p:nvPr/>
          </p:nvSpPr>
          <p:spPr>
            <a:xfrm>
              <a:off x="9338697" y="5891427"/>
              <a:ext cx="78901" cy="274469"/>
            </a:xfrm>
            <a:custGeom>
              <a:avLst/>
              <a:gdLst>
                <a:gd name="connsiteX0" fmla="*/ 63163 w 78901"/>
                <a:gd name="connsiteY0" fmla="*/ 274470 h 274469"/>
                <a:gd name="connsiteX1" fmla="*/ 51577 w 78901"/>
                <a:gd name="connsiteY1" fmla="*/ 269395 h 274469"/>
                <a:gd name="connsiteX2" fmla="*/ 0 w 78901"/>
                <a:gd name="connsiteY2" fmla="*/ 137245 h 274469"/>
                <a:gd name="connsiteX3" fmla="*/ 51597 w 78901"/>
                <a:gd name="connsiteY3" fmla="*/ 5076 h 274469"/>
                <a:gd name="connsiteX4" fmla="*/ 73825 w 78901"/>
                <a:gd name="connsiteY4" fmla="*/ 4171 h 274469"/>
                <a:gd name="connsiteX5" fmla="*/ 74730 w 78901"/>
                <a:gd name="connsiteY5" fmla="*/ 26399 h 274469"/>
                <a:gd name="connsiteX6" fmla="*/ 31474 w 78901"/>
                <a:gd name="connsiteY6" fmla="*/ 137245 h 274469"/>
                <a:gd name="connsiteX7" fmla="*/ 74730 w 78901"/>
                <a:gd name="connsiteY7" fmla="*/ 248071 h 274469"/>
                <a:gd name="connsiteX8" fmla="*/ 73825 w 78901"/>
                <a:gd name="connsiteY8" fmla="*/ 270300 h 274469"/>
                <a:gd name="connsiteX9" fmla="*/ 63163 w 78901"/>
                <a:gd name="connsiteY9" fmla="*/ 274470 h 2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69">
                  <a:moveTo>
                    <a:pt x="63163" y="274470"/>
                  </a:moveTo>
                  <a:cubicBezTo>
                    <a:pt x="58915" y="274470"/>
                    <a:pt x="54685" y="272758"/>
                    <a:pt x="51577" y="269395"/>
                  </a:cubicBezTo>
                  <a:cubicBezTo>
                    <a:pt x="18314" y="233298"/>
                    <a:pt x="0" y="186364"/>
                    <a:pt x="0" y="137245"/>
                  </a:cubicBezTo>
                  <a:cubicBezTo>
                    <a:pt x="0" y="88127"/>
                    <a:pt x="18314" y="41172"/>
                    <a:pt x="51597" y="5076"/>
                  </a:cubicBezTo>
                  <a:cubicBezTo>
                    <a:pt x="57479" y="-1317"/>
                    <a:pt x="67452" y="-1730"/>
                    <a:pt x="73825" y="4171"/>
                  </a:cubicBezTo>
                  <a:cubicBezTo>
                    <a:pt x="80218" y="10053"/>
                    <a:pt x="80631" y="20026"/>
                    <a:pt x="74730" y="26399"/>
                  </a:cubicBezTo>
                  <a:cubicBezTo>
                    <a:pt x="46837" y="56673"/>
                    <a:pt x="31474" y="96035"/>
                    <a:pt x="31474" y="137245"/>
                  </a:cubicBezTo>
                  <a:cubicBezTo>
                    <a:pt x="31474" y="178456"/>
                    <a:pt x="46837" y="217798"/>
                    <a:pt x="74730" y="248071"/>
                  </a:cubicBezTo>
                  <a:cubicBezTo>
                    <a:pt x="80612" y="254464"/>
                    <a:pt x="80218" y="264418"/>
                    <a:pt x="73825" y="270300"/>
                  </a:cubicBezTo>
                  <a:cubicBezTo>
                    <a:pt x="70796" y="273093"/>
                    <a:pt x="66980" y="274470"/>
                    <a:pt x="63163" y="274470"/>
                  </a:cubicBezTo>
                  <a:close/>
                </a:path>
              </a:pathLst>
            </a:custGeom>
            <a:solidFill>
              <a:srgbClr val="FFFF00"/>
            </a:solidFill>
            <a:ln w="1937" cap="flat">
              <a:noFill/>
              <a:prstDash val="solid"/>
              <a:miter/>
            </a:ln>
          </p:spPr>
          <p:txBody>
            <a:bodyPr rtlCol="0" anchor="ctr"/>
            <a:lstStyle/>
            <a:p>
              <a:endParaRPr lang="zh-TW" altLang="en-US"/>
            </a:p>
          </p:txBody>
        </p:sp>
      </p:grpSp>
      <p:pic>
        <p:nvPicPr>
          <p:cNvPr id="8" name="圖片 7">
            <a:extLst>
              <a:ext uri="{FF2B5EF4-FFF2-40B4-BE49-F238E27FC236}">
                <a16:creationId xmlns:a16="http://schemas.microsoft.com/office/drawing/2014/main" id="{4339EAAC-DC60-4714-8448-3CB3D37C4374}"/>
              </a:ext>
            </a:extLst>
          </p:cNvPr>
          <p:cNvPicPr>
            <a:picLocks noChangeAspect="1"/>
          </p:cNvPicPr>
          <p:nvPr/>
        </p:nvPicPr>
        <p:blipFill>
          <a:blip r:embed="rId5"/>
          <a:stretch>
            <a:fillRect/>
          </a:stretch>
        </p:blipFill>
        <p:spPr>
          <a:xfrm>
            <a:off x="2480937" y="1557121"/>
            <a:ext cx="4329966" cy="2276325"/>
          </a:xfrm>
          <a:prstGeom prst="rect">
            <a:avLst/>
          </a:prstGeom>
        </p:spPr>
      </p:pic>
      <p:grpSp>
        <p:nvGrpSpPr>
          <p:cNvPr id="41" name="群組 40">
            <a:extLst>
              <a:ext uri="{FF2B5EF4-FFF2-40B4-BE49-F238E27FC236}">
                <a16:creationId xmlns:a16="http://schemas.microsoft.com/office/drawing/2014/main" id="{BD5649D3-FBA7-4A64-8ACA-0AD9EEA0FBFC}"/>
              </a:ext>
            </a:extLst>
          </p:cNvPr>
          <p:cNvGrpSpPr/>
          <p:nvPr/>
        </p:nvGrpSpPr>
        <p:grpSpPr>
          <a:xfrm rot="19122009">
            <a:off x="5996426" y="2136422"/>
            <a:ext cx="589243" cy="1071968"/>
            <a:chOff x="9338697" y="5891427"/>
            <a:chExt cx="589243" cy="1071968"/>
          </a:xfrm>
        </p:grpSpPr>
        <p:sp>
          <p:nvSpPr>
            <p:cNvPr id="42" name="手繪多邊形: 圖案 41">
              <a:extLst>
                <a:ext uri="{FF2B5EF4-FFF2-40B4-BE49-F238E27FC236}">
                  <a16:creationId xmlns:a16="http://schemas.microsoft.com/office/drawing/2014/main" id="{9FFD3C83-0ACA-454D-ACEE-483B6305301E}"/>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 name="connsiteX28" fmla="*/ 516501 w 573015"/>
                <a:gd name="connsiteY28" fmla="*/ 853916 h 1001585"/>
                <a:gd name="connsiteX29" fmla="*/ 516501 w 573015"/>
                <a:gd name="connsiteY29" fmla="*/ 962224 h 1001585"/>
                <a:gd name="connsiteX30" fmla="*/ 508632 w 573015"/>
                <a:gd name="connsiteY30" fmla="*/ 970093 h 1001585"/>
                <a:gd name="connsiteX31" fmla="*/ 139290 w 573015"/>
                <a:gd name="connsiteY31" fmla="*/ 970093 h 1001585"/>
                <a:gd name="connsiteX32" fmla="*/ 131422 w 573015"/>
                <a:gd name="connsiteY32" fmla="*/ 962224 h 1001585"/>
                <a:gd name="connsiteX33" fmla="*/ 131422 w 573015"/>
                <a:gd name="connsiteY33" fmla="*/ 853916 h 1001585"/>
                <a:gd name="connsiteX34" fmla="*/ 139290 w 573015"/>
                <a:gd name="connsiteY34" fmla="*/ 846048 h 1001585"/>
                <a:gd name="connsiteX35" fmla="*/ 508632 w 573015"/>
                <a:gd name="connsiteY35" fmla="*/ 846048 h 1001585"/>
                <a:gd name="connsiteX36" fmla="*/ 516501 w 573015"/>
                <a:gd name="connsiteY36" fmla="*/ 853916 h 1001585"/>
                <a:gd name="connsiteX37" fmla="*/ 473913 w 573015"/>
                <a:gd name="connsiteY37" fmla="*/ 744231 h 1001585"/>
                <a:gd name="connsiteX38" fmla="*/ 473913 w 573015"/>
                <a:gd name="connsiteY38" fmla="*/ 744939 h 1001585"/>
                <a:gd name="connsiteX39" fmla="*/ 474365 w 573015"/>
                <a:gd name="connsiteY39" fmla="*/ 814574 h 1001585"/>
                <a:gd name="connsiteX40" fmla="*/ 169367 w 573015"/>
                <a:gd name="connsiteY40" fmla="*/ 814574 h 1001585"/>
                <a:gd name="connsiteX41" fmla="*/ 169367 w 573015"/>
                <a:gd name="connsiteY41" fmla="*/ 732153 h 1001585"/>
                <a:gd name="connsiteX42" fmla="*/ 164764 w 573015"/>
                <a:gd name="connsiteY42" fmla="*/ 727550 h 1001585"/>
                <a:gd name="connsiteX43" fmla="*/ 31434 w 573015"/>
                <a:gd name="connsiteY43" fmla="*/ 471159 h 1001585"/>
                <a:gd name="connsiteX44" fmla="*/ 108112 w 573015"/>
                <a:gd name="connsiteY44" fmla="*/ 365231 h 1001585"/>
                <a:gd name="connsiteX45" fmla="*/ 108112 w 573015"/>
                <a:gd name="connsiteY45" fmla="*/ 489669 h 1001585"/>
                <a:gd name="connsiteX46" fmla="*/ 123848 w 573015"/>
                <a:gd name="connsiteY46" fmla="*/ 505406 h 1001585"/>
                <a:gd name="connsiteX47" fmla="*/ 139585 w 573015"/>
                <a:gd name="connsiteY47" fmla="*/ 489669 h 1001585"/>
                <a:gd name="connsiteX48" fmla="*/ 139585 w 573015"/>
                <a:gd name="connsiteY48" fmla="*/ 71366 h 1001585"/>
                <a:gd name="connsiteX49" fmla="*/ 179478 w 573015"/>
                <a:gd name="connsiteY49" fmla="*/ 31474 h 1001585"/>
                <a:gd name="connsiteX50" fmla="*/ 219371 w 573015"/>
                <a:gd name="connsiteY50" fmla="*/ 71366 h 1001585"/>
                <a:gd name="connsiteX51" fmla="*/ 219371 w 573015"/>
                <a:gd name="connsiteY51" fmla="*/ 419306 h 1001585"/>
                <a:gd name="connsiteX52" fmla="*/ 235107 w 573015"/>
                <a:gd name="connsiteY52" fmla="*/ 435043 h 1001585"/>
                <a:gd name="connsiteX53" fmla="*/ 250844 w 573015"/>
                <a:gd name="connsiteY53" fmla="*/ 419306 h 1001585"/>
                <a:gd name="connsiteX54" fmla="*/ 250844 w 573015"/>
                <a:gd name="connsiteY54" fmla="*/ 292743 h 1001585"/>
                <a:gd name="connsiteX55" fmla="*/ 288789 w 573015"/>
                <a:gd name="connsiteY55" fmla="*/ 254798 h 1001585"/>
                <a:gd name="connsiteX56" fmla="*/ 326735 w 573015"/>
                <a:gd name="connsiteY56" fmla="*/ 292743 h 1001585"/>
                <a:gd name="connsiteX57" fmla="*/ 326735 w 573015"/>
                <a:gd name="connsiteY57" fmla="*/ 419306 h 1001585"/>
                <a:gd name="connsiteX58" fmla="*/ 342472 w 573015"/>
                <a:gd name="connsiteY58" fmla="*/ 435043 h 1001585"/>
                <a:gd name="connsiteX59" fmla="*/ 358208 w 573015"/>
                <a:gd name="connsiteY59" fmla="*/ 419306 h 1001585"/>
                <a:gd name="connsiteX60" fmla="*/ 358208 w 573015"/>
                <a:gd name="connsiteY60" fmla="*/ 328702 h 1001585"/>
                <a:gd name="connsiteX61" fmla="*/ 396154 w 573015"/>
                <a:gd name="connsiteY61" fmla="*/ 290756 h 1001585"/>
                <a:gd name="connsiteX62" fmla="*/ 434099 w 573015"/>
                <a:gd name="connsiteY62" fmla="*/ 328702 h 1001585"/>
                <a:gd name="connsiteX63" fmla="*/ 434099 w 573015"/>
                <a:gd name="connsiteY63" fmla="*/ 419306 h 1001585"/>
                <a:gd name="connsiteX64" fmla="*/ 449836 w 573015"/>
                <a:gd name="connsiteY64" fmla="*/ 435043 h 1001585"/>
                <a:gd name="connsiteX65" fmla="*/ 465572 w 573015"/>
                <a:gd name="connsiteY65" fmla="*/ 419306 h 1001585"/>
                <a:gd name="connsiteX66" fmla="*/ 465572 w 573015"/>
                <a:gd name="connsiteY66" fmla="*/ 368280 h 1001585"/>
                <a:gd name="connsiteX67" fmla="*/ 503518 w 573015"/>
                <a:gd name="connsiteY67" fmla="*/ 330334 h 1001585"/>
                <a:gd name="connsiteX68" fmla="*/ 541463 w 573015"/>
                <a:gd name="connsiteY68" fmla="*/ 368280 h 1001585"/>
                <a:gd name="connsiteX69" fmla="*/ 541463 w 573015"/>
                <a:gd name="connsiteY69" fmla="*/ 556314 h 1001585"/>
                <a:gd name="connsiteX70" fmla="*/ 509360 w 573015"/>
                <a:gd name="connsiteY70" fmla="*/ 642807 h 1001585"/>
                <a:gd name="connsiteX71" fmla="*/ 473893 w 573015"/>
                <a:gd name="connsiteY71" fmla="*/ 744231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moveTo>
                    <a:pt x="516501" y="853916"/>
                  </a:moveTo>
                  <a:lnTo>
                    <a:pt x="516501" y="962224"/>
                  </a:lnTo>
                  <a:cubicBezTo>
                    <a:pt x="516501" y="966493"/>
                    <a:pt x="512901" y="970093"/>
                    <a:pt x="508632" y="970093"/>
                  </a:cubicBezTo>
                  <a:lnTo>
                    <a:pt x="139290" y="970093"/>
                  </a:lnTo>
                  <a:cubicBezTo>
                    <a:pt x="135022" y="970093"/>
                    <a:pt x="131422" y="966493"/>
                    <a:pt x="131422" y="962224"/>
                  </a:cubicBezTo>
                  <a:lnTo>
                    <a:pt x="131422" y="853916"/>
                  </a:lnTo>
                  <a:cubicBezTo>
                    <a:pt x="131422" y="849648"/>
                    <a:pt x="135022" y="846048"/>
                    <a:pt x="139290" y="846048"/>
                  </a:cubicBezTo>
                  <a:lnTo>
                    <a:pt x="508632" y="846048"/>
                  </a:lnTo>
                  <a:cubicBezTo>
                    <a:pt x="512901" y="846048"/>
                    <a:pt x="516501" y="849648"/>
                    <a:pt x="516501" y="853916"/>
                  </a:cubicBezTo>
                  <a:close/>
                  <a:moveTo>
                    <a:pt x="473913" y="744231"/>
                  </a:moveTo>
                  <a:lnTo>
                    <a:pt x="473913" y="744939"/>
                  </a:lnTo>
                  <a:cubicBezTo>
                    <a:pt x="475093" y="770413"/>
                    <a:pt x="474759" y="798011"/>
                    <a:pt x="474365" y="814574"/>
                  </a:cubicBezTo>
                  <a:lnTo>
                    <a:pt x="169367" y="814574"/>
                  </a:lnTo>
                  <a:lnTo>
                    <a:pt x="169367" y="732153"/>
                  </a:lnTo>
                  <a:lnTo>
                    <a:pt x="164764" y="727550"/>
                  </a:lnTo>
                  <a:cubicBezTo>
                    <a:pt x="123003" y="685789"/>
                    <a:pt x="31434" y="563238"/>
                    <a:pt x="31434" y="471159"/>
                  </a:cubicBezTo>
                  <a:cubicBezTo>
                    <a:pt x="31434" y="406382"/>
                    <a:pt x="80041" y="376876"/>
                    <a:pt x="108112" y="365231"/>
                  </a:cubicBezTo>
                  <a:lnTo>
                    <a:pt x="108112" y="489669"/>
                  </a:lnTo>
                  <a:cubicBezTo>
                    <a:pt x="108112" y="498364"/>
                    <a:pt x="115154" y="505406"/>
                    <a:pt x="123848" y="505406"/>
                  </a:cubicBezTo>
                  <a:cubicBezTo>
                    <a:pt x="132543" y="505406"/>
                    <a:pt x="139585" y="498364"/>
                    <a:pt x="139585" y="489669"/>
                  </a:cubicBezTo>
                  <a:lnTo>
                    <a:pt x="139585" y="71366"/>
                  </a:lnTo>
                  <a:cubicBezTo>
                    <a:pt x="139585" y="49374"/>
                    <a:pt x="157486" y="31474"/>
                    <a:pt x="179478" y="31474"/>
                  </a:cubicBezTo>
                  <a:cubicBezTo>
                    <a:pt x="201470" y="31474"/>
                    <a:pt x="219371" y="49374"/>
                    <a:pt x="219371" y="71366"/>
                  </a:cubicBezTo>
                  <a:lnTo>
                    <a:pt x="219371" y="419306"/>
                  </a:lnTo>
                  <a:cubicBezTo>
                    <a:pt x="219371" y="428001"/>
                    <a:pt x="226413" y="435043"/>
                    <a:pt x="235107" y="435043"/>
                  </a:cubicBezTo>
                  <a:cubicBezTo>
                    <a:pt x="243802" y="435043"/>
                    <a:pt x="250844" y="428001"/>
                    <a:pt x="250844" y="419306"/>
                  </a:cubicBezTo>
                  <a:lnTo>
                    <a:pt x="250844" y="292743"/>
                  </a:lnTo>
                  <a:cubicBezTo>
                    <a:pt x="250844" y="271813"/>
                    <a:pt x="267879" y="254798"/>
                    <a:pt x="288789" y="254798"/>
                  </a:cubicBezTo>
                  <a:cubicBezTo>
                    <a:pt x="309700" y="254798"/>
                    <a:pt x="326735" y="271833"/>
                    <a:pt x="326735" y="292743"/>
                  </a:cubicBezTo>
                  <a:lnTo>
                    <a:pt x="326735" y="419306"/>
                  </a:lnTo>
                  <a:cubicBezTo>
                    <a:pt x="326735" y="428001"/>
                    <a:pt x="333777" y="435043"/>
                    <a:pt x="342472" y="435043"/>
                  </a:cubicBezTo>
                  <a:cubicBezTo>
                    <a:pt x="351166" y="435043"/>
                    <a:pt x="358208" y="428001"/>
                    <a:pt x="358208" y="419306"/>
                  </a:cubicBezTo>
                  <a:lnTo>
                    <a:pt x="358208" y="328702"/>
                  </a:lnTo>
                  <a:cubicBezTo>
                    <a:pt x="358208" y="307772"/>
                    <a:pt x="375243" y="290756"/>
                    <a:pt x="396154" y="290756"/>
                  </a:cubicBezTo>
                  <a:cubicBezTo>
                    <a:pt x="417064" y="290756"/>
                    <a:pt x="434099" y="307791"/>
                    <a:pt x="434099" y="328702"/>
                  </a:cubicBezTo>
                  <a:lnTo>
                    <a:pt x="434099" y="419306"/>
                  </a:lnTo>
                  <a:cubicBezTo>
                    <a:pt x="434099" y="428001"/>
                    <a:pt x="441141" y="435043"/>
                    <a:pt x="449836" y="435043"/>
                  </a:cubicBezTo>
                  <a:cubicBezTo>
                    <a:pt x="458530" y="435043"/>
                    <a:pt x="465572" y="428001"/>
                    <a:pt x="465572" y="419306"/>
                  </a:cubicBezTo>
                  <a:lnTo>
                    <a:pt x="465572" y="368280"/>
                  </a:lnTo>
                  <a:cubicBezTo>
                    <a:pt x="465572" y="347350"/>
                    <a:pt x="482608" y="330334"/>
                    <a:pt x="503518" y="330334"/>
                  </a:cubicBezTo>
                  <a:cubicBezTo>
                    <a:pt x="524428" y="330334"/>
                    <a:pt x="541463" y="347369"/>
                    <a:pt x="541463" y="368280"/>
                  </a:cubicBezTo>
                  <a:lnTo>
                    <a:pt x="541463" y="556314"/>
                  </a:lnTo>
                  <a:cubicBezTo>
                    <a:pt x="541463" y="570458"/>
                    <a:pt x="523661" y="610567"/>
                    <a:pt x="509360" y="642807"/>
                  </a:cubicBezTo>
                  <a:cubicBezTo>
                    <a:pt x="487289" y="692536"/>
                    <a:pt x="473893" y="724186"/>
                    <a:pt x="473893" y="744231"/>
                  </a:cubicBezTo>
                  <a:close/>
                </a:path>
              </a:pathLst>
            </a:custGeom>
            <a:solidFill>
              <a:srgbClr val="E60012"/>
            </a:solidFill>
            <a:ln w="1937"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C2AEC539-72BF-4BE4-9A27-6C3C4879AB8D}"/>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path>
              </a:pathLst>
            </a:custGeom>
            <a:solidFill>
              <a:srgbClr val="40220F"/>
            </a:solidFill>
            <a:ln w="1937" cap="flat">
              <a:noFill/>
              <a:prstDash val="solid"/>
              <a:miter/>
            </a:ln>
          </p:spPr>
          <p:txBody>
            <a:bodyPr rtlCol="0" anchor="ctr"/>
            <a:lstStyle/>
            <a:p>
              <a:endParaRPr lang="zh-TW" altLang="en-US"/>
            </a:p>
          </p:txBody>
        </p:sp>
        <p:sp>
          <p:nvSpPr>
            <p:cNvPr id="44" name="手繪多邊形: 圖案 43">
              <a:extLst>
                <a:ext uri="{FF2B5EF4-FFF2-40B4-BE49-F238E27FC236}">
                  <a16:creationId xmlns:a16="http://schemas.microsoft.com/office/drawing/2014/main" id="{5B13ECD5-2E31-426A-B41F-A9A13A5C5DFB}"/>
                </a:ext>
              </a:extLst>
            </p:cNvPr>
            <p:cNvSpPr/>
            <p:nvPr/>
          </p:nvSpPr>
          <p:spPr>
            <a:xfrm>
              <a:off x="9486347" y="6807878"/>
              <a:ext cx="385078" cy="124045"/>
            </a:xfrm>
            <a:custGeom>
              <a:avLst/>
              <a:gdLst>
                <a:gd name="connsiteX0" fmla="*/ 377210 w 385078"/>
                <a:gd name="connsiteY0" fmla="*/ 0 h 124045"/>
                <a:gd name="connsiteX1" fmla="*/ 385079 w 385078"/>
                <a:gd name="connsiteY1" fmla="*/ 7868 h 124045"/>
                <a:gd name="connsiteX2" fmla="*/ 385079 w 385078"/>
                <a:gd name="connsiteY2" fmla="*/ 116177 h 124045"/>
                <a:gd name="connsiteX3" fmla="*/ 377210 w 385078"/>
                <a:gd name="connsiteY3" fmla="*/ 124045 h 124045"/>
                <a:gd name="connsiteX4" fmla="*/ 7868 w 385078"/>
                <a:gd name="connsiteY4" fmla="*/ 124045 h 124045"/>
                <a:gd name="connsiteX5" fmla="*/ 0 w 385078"/>
                <a:gd name="connsiteY5" fmla="*/ 116177 h 124045"/>
                <a:gd name="connsiteX6" fmla="*/ 0 w 385078"/>
                <a:gd name="connsiteY6" fmla="*/ 7868 h 124045"/>
                <a:gd name="connsiteX7" fmla="*/ 7868 w 385078"/>
                <a:gd name="connsiteY7" fmla="*/ 0 h 1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78" h="124045">
                  <a:moveTo>
                    <a:pt x="377210" y="0"/>
                  </a:moveTo>
                  <a:cubicBezTo>
                    <a:pt x="381556" y="0"/>
                    <a:pt x="385079" y="3523"/>
                    <a:pt x="385079" y="7868"/>
                  </a:cubicBezTo>
                  <a:lnTo>
                    <a:pt x="385079" y="116177"/>
                  </a:lnTo>
                  <a:cubicBezTo>
                    <a:pt x="385079" y="120522"/>
                    <a:pt x="381556" y="124045"/>
                    <a:pt x="377210" y="124045"/>
                  </a:cubicBezTo>
                  <a:lnTo>
                    <a:pt x="7868" y="124045"/>
                  </a:lnTo>
                  <a:cubicBezTo>
                    <a:pt x="3523" y="124045"/>
                    <a:pt x="0" y="120522"/>
                    <a:pt x="0" y="116177"/>
                  </a:cubicBezTo>
                  <a:lnTo>
                    <a:pt x="0" y="7868"/>
                  </a:lnTo>
                  <a:cubicBezTo>
                    <a:pt x="0" y="3523"/>
                    <a:pt x="3523" y="0"/>
                    <a:pt x="7868" y="0"/>
                  </a:cubicBezTo>
                  <a:close/>
                </a:path>
              </a:pathLst>
            </a:custGeom>
            <a:solidFill>
              <a:srgbClr val="FFFFFF"/>
            </a:solidFill>
            <a:ln w="1937"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C0686FFC-488A-4106-85CB-70D987F6E2EB}"/>
                </a:ext>
              </a:extLst>
            </p:cNvPr>
            <p:cNvSpPr/>
            <p:nvPr/>
          </p:nvSpPr>
          <p:spPr>
            <a:xfrm>
              <a:off x="9386359" y="5993284"/>
              <a:ext cx="510028" cy="783100"/>
            </a:xfrm>
            <a:custGeom>
              <a:avLst/>
              <a:gdLst>
                <a:gd name="connsiteX0" fmla="*/ 442498 w 510028"/>
                <a:gd name="connsiteY0" fmla="*/ 712757 h 783100"/>
                <a:gd name="connsiteX1" fmla="*/ 442498 w 510028"/>
                <a:gd name="connsiteY1" fmla="*/ 713466 h 783100"/>
                <a:gd name="connsiteX2" fmla="*/ 442951 w 510028"/>
                <a:gd name="connsiteY2" fmla="*/ 783101 h 783100"/>
                <a:gd name="connsiteX3" fmla="*/ 137933 w 510028"/>
                <a:gd name="connsiteY3" fmla="*/ 783101 h 783100"/>
                <a:gd name="connsiteX4" fmla="*/ 137933 w 510028"/>
                <a:gd name="connsiteY4" fmla="*/ 700679 h 783100"/>
                <a:gd name="connsiteX5" fmla="*/ 133330 w 510028"/>
                <a:gd name="connsiteY5" fmla="*/ 696076 h 783100"/>
                <a:gd name="connsiteX6" fmla="*/ 0 w 510028"/>
                <a:gd name="connsiteY6" fmla="*/ 439685 h 783100"/>
                <a:gd name="connsiteX7" fmla="*/ 76677 w 510028"/>
                <a:gd name="connsiteY7" fmla="*/ 333757 h 783100"/>
                <a:gd name="connsiteX8" fmla="*/ 76677 w 510028"/>
                <a:gd name="connsiteY8" fmla="*/ 458196 h 783100"/>
                <a:gd name="connsiteX9" fmla="*/ 92414 w 510028"/>
                <a:gd name="connsiteY9" fmla="*/ 473932 h 783100"/>
                <a:gd name="connsiteX10" fmla="*/ 108151 w 510028"/>
                <a:gd name="connsiteY10" fmla="*/ 458196 h 783100"/>
                <a:gd name="connsiteX11" fmla="*/ 108151 w 510028"/>
                <a:gd name="connsiteY11" fmla="*/ 39893 h 783100"/>
                <a:gd name="connsiteX12" fmla="*/ 148044 w 510028"/>
                <a:gd name="connsiteY12" fmla="*/ 0 h 783100"/>
                <a:gd name="connsiteX13" fmla="*/ 187936 w 510028"/>
                <a:gd name="connsiteY13" fmla="*/ 39893 h 783100"/>
                <a:gd name="connsiteX14" fmla="*/ 187936 w 510028"/>
                <a:gd name="connsiteY14" fmla="*/ 387833 h 783100"/>
                <a:gd name="connsiteX15" fmla="*/ 203673 w 510028"/>
                <a:gd name="connsiteY15" fmla="*/ 403569 h 783100"/>
                <a:gd name="connsiteX16" fmla="*/ 219410 w 510028"/>
                <a:gd name="connsiteY16" fmla="*/ 387833 h 783100"/>
                <a:gd name="connsiteX17" fmla="*/ 219410 w 510028"/>
                <a:gd name="connsiteY17" fmla="*/ 261270 h 783100"/>
                <a:gd name="connsiteX18" fmla="*/ 257355 w 510028"/>
                <a:gd name="connsiteY18" fmla="*/ 223324 h 783100"/>
                <a:gd name="connsiteX19" fmla="*/ 295301 w 510028"/>
                <a:gd name="connsiteY19" fmla="*/ 261270 h 783100"/>
                <a:gd name="connsiteX20" fmla="*/ 295301 w 510028"/>
                <a:gd name="connsiteY20" fmla="*/ 387833 h 783100"/>
                <a:gd name="connsiteX21" fmla="*/ 311037 w 510028"/>
                <a:gd name="connsiteY21" fmla="*/ 403569 h 783100"/>
                <a:gd name="connsiteX22" fmla="*/ 326774 w 510028"/>
                <a:gd name="connsiteY22" fmla="*/ 387833 h 783100"/>
                <a:gd name="connsiteX23" fmla="*/ 326774 w 510028"/>
                <a:gd name="connsiteY23" fmla="*/ 297228 h 783100"/>
                <a:gd name="connsiteX24" fmla="*/ 364719 w 510028"/>
                <a:gd name="connsiteY24" fmla="*/ 259283 h 783100"/>
                <a:gd name="connsiteX25" fmla="*/ 402665 w 510028"/>
                <a:gd name="connsiteY25" fmla="*/ 297228 h 783100"/>
                <a:gd name="connsiteX26" fmla="*/ 402665 w 510028"/>
                <a:gd name="connsiteY26" fmla="*/ 387833 h 783100"/>
                <a:gd name="connsiteX27" fmla="*/ 418401 w 510028"/>
                <a:gd name="connsiteY27" fmla="*/ 403569 h 783100"/>
                <a:gd name="connsiteX28" fmla="*/ 434138 w 510028"/>
                <a:gd name="connsiteY28" fmla="*/ 387833 h 783100"/>
                <a:gd name="connsiteX29" fmla="*/ 434138 w 510028"/>
                <a:gd name="connsiteY29" fmla="*/ 336806 h 783100"/>
                <a:gd name="connsiteX30" fmla="*/ 472084 w 510028"/>
                <a:gd name="connsiteY30" fmla="*/ 298861 h 783100"/>
                <a:gd name="connsiteX31" fmla="*/ 510029 w 510028"/>
                <a:gd name="connsiteY31" fmla="*/ 336806 h 783100"/>
                <a:gd name="connsiteX32" fmla="*/ 510029 w 510028"/>
                <a:gd name="connsiteY32" fmla="*/ 524841 h 783100"/>
                <a:gd name="connsiteX33" fmla="*/ 477926 w 510028"/>
                <a:gd name="connsiteY33" fmla="*/ 611334 h 783100"/>
                <a:gd name="connsiteX34" fmla="*/ 442459 w 510028"/>
                <a:gd name="connsiteY34" fmla="*/ 712757 h 7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0028" h="783100">
                  <a:moveTo>
                    <a:pt x="442498" y="712757"/>
                  </a:moveTo>
                  <a:lnTo>
                    <a:pt x="442498" y="713466"/>
                  </a:lnTo>
                  <a:cubicBezTo>
                    <a:pt x="443679" y="738939"/>
                    <a:pt x="443344" y="766538"/>
                    <a:pt x="442951" y="783101"/>
                  </a:cubicBezTo>
                  <a:lnTo>
                    <a:pt x="137933" y="783101"/>
                  </a:lnTo>
                  <a:lnTo>
                    <a:pt x="137933" y="700679"/>
                  </a:lnTo>
                  <a:lnTo>
                    <a:pt x="133330" y="696076"/>
                  </a:lnTo>
                  <a:cubicBezTo>
                    <a:pt x="91568" y="654315"/>
                    <a:pt x="0" y="531765"/>
                    <a:pt x="0" y="439685"/>
                  </a:cubicBezTo>
                  <a:cubicBezTo>
                    <a:pt x="0" y="374909"/>
                    <a:pt x="48607" y="345402"/>
                    <a:pt x="76677" y="333757"/>
                  </a:cubicBezTo>
                  <a:lnTo>
                    <a:pt x="76677" y="458196"/>
                  </a:lnTo>
                  <a:cubicBezTo>
                    <a:pt x="76677" y="466890"/>
                    <a:pt x="83720" y="473932"/>
                    <a:pt x="92414" y="473932"/>
                  </a:cubicBezTo>
                  <a:cubicBezTo>
                    <a:pt x="101109" y="473932"/>
                    <a:pt x="108151" y="466890"/>
                    <a:pt x="108151" y="458196"/>
                  </a:cubicBezTo>
                  <a:lnTo>
                    <a:pt x="108151" y="39893"/>
                  </a:lnTo>
                  <a:cubicBezTo>
                    <a:pt x="108151" y="17901"/>
                    <a:pt x="126052" y="0"/>
                    <a:pt x="148044" y="0"/>
                  </a:cubicBezTo>
                  <a:cubicBezTo>
                    <a:pt x="170036" y="0"/>
                    <a:pt x="187936" y="17901"/>
                    <a:pt x="187936" y="39893"/>
                  </a:cubicBezTo>
                  <a:lnTo>
                    <a:pt x="187936" y="387833"/>
                  </a:lnTo>
                  <a:cubicBezTo>
                    <a:pt x="187936" y="396527"/>
                    <a:pt x="194979" y="403569"/>
                    <a:pt x="203673" y="403569"/>
                  </a:cubicBezTo>
                  <a:cubicBezTo>
                    <a:pt x="212368" y="403569"/>
                    <a:pt x="219410" y="396527"/>
                    <a:pt x="219410" y="387833"/>
                  </a:cubicBezTo>
                  <a:lnTo>
                    <a:pt x="219410" y="261270"/>
                  </a:lnTo>
                  <a:cubicBezTo>
                    <a:pt x="219410" y="240340"/>
                    <a:pt x="236445" y="223324"/>
                    <a:pt x="257355" y="223324"/>
                  </a:cubicBezTo>
                  <a:cubicBezTo>
                    <a:pt x="278266" y="223324"/>
                    <a:pt x="295301" y="240359"/>
                    <a:pt x="295301" y="261270"/>
                  </a:cubicBezTo>
                  <a:lnTo>
                    <a:pt x="295301" y="387833"/>
                  </a:lnTo>
                  <a:cubicBezTo>
                    <a:pt x="295301" y="396527"/>
                    <a:pt x="302343" y="403569"/>
                    <a:pt x="311037" y="403569"/>
                  </a:cubicBezTo>
                  <a:cubicBezTo>
                    <a:pt x="319732" y="403569"/>
                    <a:pt x="326774" y="396527"/>
                    <a:pt x="326774" y="387833"/>
                  </a:cubicBezTo>
                  <a:lnTo>
                    <a:pt x="326774" y="297228"/>
                  </a:lnTo>
                  <a:cubicBezTo>
                    <a:pt x="326774" y="276298"/>
                    <a:pt x="343809" y="259283"/>
                    <a:pt x="364719" y="259283"/>
                  </a:cubicBezTo>
                  <a:cubicBezTo>
                    <a:pt x="385630" y="259283"/>
                    <a:pt x="402665" y="276318"/>
                    <a:pt x="402665" y="297228"/>
                  </a:cubicBezTo>
                  <a:lnTo>
                    <a:pt x="402665" y="387833"/>
                  </a:lnTo>
                  <a:cubicBezTo>
                    <a:pt x="402665" y="396527"/>
                    <a:pt x="409707" y="403569"/>
                    <a:pt x="418401" y="403569"/>
                  </a:cubicBezTo>
                  <a:cubicBezTo>
                    <a:pt x="427096" y="403569"/>
                    <a:pt x="434138" y="396527"/>
                    <a:pt x="434138" y="387833"/>
                  </a:cubicBezTo>
                  <a:lnTo>
                    <a:pt x="434138" y="336806"/>
                  </a:lnTo>
                  <a:cubicBezTo>
                    <a:pt x="434138" y="315876"/>
                    <a:pt x="451173" y="298861"/>
                    <a:pt x="472084" y="298861"/>
                  </a:cubicBezTo>
                  <a:cubicBezTo>
                    <a:pt x="492994" y="298861"/>
                    <a:pt x="510029" y="315896"/>
                    <a:pt x="510029" y="336806"/>
                  </a:cubicBezTo>
                  <a:lnTo>
                    <a:pt x="510029" y="524841"/>
                  </a:lnTo>
                  <a:cubicBezTo>
                    <a:pt x="510029" y="538984"/>
                    <a:pt x="492227" y="579093"/>
                    <a:pt x="477926" y="611334"/>
                  </a:cubicBezTo>
                  <a:cubicBezTo>
                    <a:pt x="455855" y="661062"/>
                    <a:pt x="442459" y="692713"/>
                    <a:pt x="442459" y="712757"/>
                  </a:cubicBezTo>
                  <a:close/>
                </a:path>
              </a:pathLst>
            </a:custGeom>
            <a:solidFill>
              <a:srgbClr val="F1CE90"/>
            </a:solidFill>
            <a:ln w="1937"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ED88370B-A5B7-41C6-B335-6A8F692F24E9}"/>
                </a:ext>
              </a:extLst>
            </p:cNvPr>
            <p:cNvSpPr/>
            <p:nvPr/>
          </p:nvSpPr>
          <p:spPr>
            <a:xfrm>
              <a:off x="9649969" y="5891434"/>
              <a:ext cx="78901" cy="274481"/>
            </a:xfrm>
            <a:custGeom>
              <a:avLst/>
              <a:gdLst>
                <a:gd name="connsiteX0" fmla="*/ 15738 w 78901"/>
                <a:gd name="connsiteY0" fmla="*/ 274462 h 274481"/>
                <a:gd name="connsiteX1" fmla="*/ 5076 w 78901"/>
                <a:gd name="connsiteY1" fmla="*/ 270292 h 274481"/>
                <a:gd name="connsiteX2" fmla="*/ 4171 w 78901"/>
                <a:gd name="connsiteY2" fmla="*/ 248064 h 274481"/>
                <a:gd name="connsiteX3" fmla="*/ 47428 w 78901"/>
                <a:gd name="connsiteY3" fmla="*/ 137237 h 274481"/>
                <a:gd name="connsiteX4" fmla="*/ 4171 w 78901"/>
                <a:gd name="connsiteY4" fmla="*/ 26392 h 274481"/>
                <a:gd name="connsiteX5" fmla="*/ 5076 w 78901"/>
                <a:gd name="connsiteY5" fmla="*/ 4163 h 274481"/>
                <a:gd name="connsiteX6" fmla="*/ 27304 w 78901"/>
                <a:gd name="connsiteY6" fmla="*/ 5068 h 274481"/>
                <a:gd name="connsiteX7" fmla="*/ 78901 w 78901"/>
                <a:gd name="connsiteY7" fmla="*/ 137237 h 274481"/>
                <a:gd name="connsiteX8" fmla="*/ 27324 w 78901"/>
                <a:gd name="connsiteY8" fmla="*/ 269407 h 274481"/>
                <a:gd name="connsiteX9" fmla="*/ 15738 w 78901"/>
                <a:gd name="connsiteY9" fmla="*/ 274482 h 27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81">
                  <a:moveTo>
                    <a:pt x="15738" y="274462"/>
                  </a:moveTo>
                  <a:cubicBezTo>
                    <a:pt x="11922" y="274462"/>
                    <a:pt x="8105" y="273085"/>
                    <a:pt x="5076" y="270292"/>
                  </a:cubicBezTo>
                  <a:cubicBezTo>
                    <a:pt x="-1317" y="264410"/>
                    <a:pt x="-1730" y="254457"/>
                    <a:pt x="4171" y="248064"/>
                  </a:cubicBezTo>
                  <a:cubicBezTo>
                    <a:pt x="32065" y="217790"/>
                    <a:pt x="47428" y="178428"/>
                    <a:pt x="47428" y="137237"/>
                  </a:cubicBezTo>
                  <a:cubicBezTo>
                    <a:pt x="47428" y="96046"/>
                    <a:pt x="32065" y="56665"/>
                    <a:pt x="4171" y="26392"/>
                  </a:cubicBezTo>
                  <a:cubicBezTo>
                    <a:pt x="-1710" y="19999"/>
                    <a:pt x="-1317" y="10045"/>
                    <a:pt x="5076" y="4163"/>
                  </a:cubicBezTo>
                  <a:cubicBezTo>
                    <a:pt x="11469" y="-1718"/>
                    <a:pt x="21423" y="-1325"/>
                    <a:pt x="27304" y="5068"/>
                  </a:cubicBezTo>
                  <a:cubicBezTo>
                    <a:pt x="60568" y="41165"/>
                    <a:pt x="78901" y="88119"/>
                    <a:pt x="78901" y="137237"/>
                  </a:cubicBezTo>
                  <a:cubicBezTo>
                    <a:pt x="78901" y="186356"/>
                    <a:pt x="60588" y="233291"/>
                    <a:pt x="27324" y="269407"/>
                  </a:cubicBezTo>
                  <a:cubicBezTo>
                    <a:pt x="24216" y="272770"/>
                    <a:pt x="19987" y="274482"/>
                    <a:pt x="15738" y="274482"/>
                  </a:cubicBezTo>
                  <a:close/>
                </a:path>
              </a:pathLst>
            </a:custGeom>
            <a:solidFill>
              <a:srgbClr val="FFFF00"/>
            </a:solidFill>
            <a:ln w="1937" cap="flat">
              <a:noFill/>
              <a:prstDash val="solid"/>
              <a:miter/>
            </a:ln>
          </p:spPr>
          <p:txBody>
            <a:bodyPr rtlCol="0" anchor="ctr"/>
            <a:lstStyle/>
            <a:p>
              <a:endParaRPr lang="zh-TW" altLang="en-US"/>
            </a:p>
          </p:txBody>
        </p:sp>
        <p:sp>
          <p:nvSpPr>
            <p:cNvPr id="47" name="手繪多邊形: 圖案 46">
              <a:extLst>
                <a:ext uri="{FF2B5EF4-FFF2-40B4-BE49-F238E27FC236}">
                  <a16:creationId xmlns:a16="http://schemas.microsoft.com/office/drawing/2014/main" id="{EF587C42-92D0-491E-ADEE-7BB9663AE6BC}"/>
                </a:ext>
              </a:extLst>
            </p:cNvPr>
            <p:cNvSpPr/>
            <p:nvPr/>
          </p:nvSpPr>
          <p:spPr>
            <a:xfrm>
              <a:off x="9404889" y="5899768"/>
              <a:ext cx="257807" cy="186224"/>
            </a:xfrm>
            <a:custGeom>
              <a:avLst/>
              <a:gdLst>
                <a:gd name="connsiteX0" fmla="*/ 23625 w 257807"/>
                <a:gd name="connsiteY0" fmla="*/ 186225 h 186224"/>
                <a:gd name="connsiteX1" fmla="*/ 8990 w 257807"/>
                <a:gd name="connsiteY1" fmla="*/ 176271 h 186224"/>
                <a:gd name="connsiteX2" fmla="*/ 0 w 257807"/>
                <a:gd name="connsiteY2" fmla="*/ 128884 h 186224"/>
                <a:gd name="connsiteX3" fmla="*/ 128904 w 257807"/>
                <a:gd name="connsiteY3" fmla="*/ 0 h 186224"/>
                <a:gd name="connsiteX4" fmla="*/ 257808 w 257807"/>
                <a:gd name="connsiteY4" fmla="*/ 128904 h 186224"/>
                <a:gd name="connsiteX5" fmla="*/ 249133 w 257807"/>
                <a:gd name="connsiteY5" fmla="*/ 175485 h 186224"/>
                <a:gd name="connsiteX6" fmla="*/ 228773 w 257807"/>
                <a:gd name="connsiteY6" fmla="*/ 184474 h 186224"/>
                <a:gd name="connsiteX7" fmla="*/ 219784 w 257807"/>
                <a:gd name="connsiteY7" fmla="*/ 164115 h 186224"/>
                <a:gd name="connsiteX8" fmla="*/ 226334 w 257807"/>
                <a:gd name="connsiteY8" fmla="*/ 128904 h 186224"/>
                <a:gd name="connsiteX9" fmla="*/ 128904 w 257807"/>
                <a:gd name="connsiteY9" fmla="*/ 31474 h 186224"/>
                <a:gd name="connsiteX10" fmla="*/ 31474 w 257807"/>
                <a:gd name="connsiteY10" fmla="*/ 128904 h 186224"/>
                <a:gd name="connsiteX11" fmla="*/ 38260 w 257807"/>
                <a:gd name="connsiteY11" fmla="*/ 164705 h 186224"/>
                <a:gd name="connsiteX12" fmla="*/ 29408 w 257807"/>
                <a:gd name="connsiteY12" fmla="*/ 185123 h 186224"/>
                <a:gd name="connsiteX13" fmla="*/ 23625 w 257807"/>
                <a:gd name="connsiteY13"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07" h="186224">
                  <a:moveTo>
                    <a:pt x="23625" y="186225"/>
                  </a:moveTo>
                  <a:cubicBezTo>
                    <a:pt x="17350" y="186225"/>
                    <a:pt x="11429" y="182448"/>
                    <a:pt x="8990" y="176271"/>
                  </a:cubicBezTo>
                  <a:cubicBezTo>
                    <a:pt x="3029" y="161184"/>
                    <a:pt x="0" y="145250"/>
                    <a:pt x="0" y="128884"/>
                  </a:cubicBezTo>
                  <a:cubicBezTo>
                    <a:pt x="0" y="57813"/>
                    <a:pt x="57813" y="0"/>
                    <a:pt x="128904" y="0"/>
                  </a:cubicBezTo>
                  <a:cubicBezTo>
                    <a:pt x="199995" y="0"/>
                    <a:pt x="257808" y="57833"/>
                    <a:pt x="257808" y="128904"/>
                  </a:cubicBezTo>
                  <a:cubicBezTo>
                    <a:pt x="257808" y="144955"/>
                    <a:pt x="254896" y="160633"/>
                    <a:pt x="249133" y="175485"/>
                  </a:cubicBezTo>
                  <a:cubicBezTo>
                    <a:pt x="245985" y="183589"/>
                    <a:pt x="236878" y="187602"/>
                    <a:pt x="228773" y="184474"/>
                  </a:cubicBezTo>
                  <a:cubicBezTo>
                    <a:pt x="220669" y="181327"/>
                    <a:pt x="216636" y="172219"/>
                    <a:pt x="219784" y="164115"/>
                  </a:cubicBezTo>
                  <a:cubicBezTo>
                    <a:pt x="224131" y="152902"/>
                    <a:pt x="226334" y="141060"/>
                    <a:pt x="226334" y="128904"/>
                  </a:cubicBezTo>
                  <a:cubicBezTo>
                    <a:pt x="226334" y="75182"/>
                    <a:pt x="182625" y="31474"/>
                    <a:pt x="128904" y="31474"/>
                  </a:cubicBezTo>
                  <a:cubicBezTo>
                    <a:pt x="75182" y="31474"/>
                    <a:pt x="31474" y="75182"/>
                    <a:pt x="31474" y="128904"/>
                  </a:cubicBezTo>
                  <a:cubicBezTo>
                    <a:pt x="31474" y="141277"/>
                    <a:pt x="33755" y="153315"/>
                    <a:pt x="38260" y="164705"/>
                  </a:cubicBezTo>
                  <a:cubicBezTo>
                    <a:pt x="41447" y="172790"/>
                    <a:pt x="37493" y="181937"/>
                    <a:pt x="29408" y="185123"/>
                  </a:cubicBezTo>
                  <a:cubicBezTo>
                    <a:pt x="27520" y="185871"/>
                    <a:pt x="25553" y="186225"/>
                    <a:pt x="23625" y="186225"/>
                  </a:cubicBezTo>
                  <a:close/>
                </a:path>
              </a:pathLst>
            </a:custGeom>
            <a:solidFill>
              <a:srgbClr val="FFFF00"/>
            </a:solidFill>
            <a:ln w="1937" cap="flat">
              <a:noFill/>
              <a:prstDash val="solid"/>
              <a:miter/>
            </a:ln>
          </p:spPr>
          <p:txBody>
            <a:bodyPr rtlCol="0" anchor="ctr"/>
            <a:lstStyle/>
            <a:p>
              <a:endParaRPr lang="zh-TW" altLang="en-US"/>
            </a:p>
          </p:txBody>
        </p:sp>
        <p:sp>
          <p:nvSpPr>
            <p:cNvPr id="48" name="手繪多邊形: 圖案 47">
              <a:extLst>
                <a:ext uri="{FF2B5EF4-FFF2-40B4-BE49-F238E27FC236}">
                  <a16:creationId xmlns:a16="http://schemas.microsoft.com/office/drawing/2014/main" id="{619EF5B3-108D-4575-90CD-982E3FAA9A3A}"/>
                </a:ext>
              </a:extLst>
            </p:cNvPr>
            <p:cNvSpPr/>
            <p:nvPr/>
          </p:nvSpPr>
          <p:spPr>
            <a:xfrm>
              <a:off x="9338697" y="5891427"/>
              <a:ext cx="78901" cy="274469"/>
            </a:xfrm>
            <a:custGeom>
              <a:avLst/>
              <a:gdLst>
                <a:gd name="connsiteX0" fmla="*/ 63163 w 78901"/>
                <a:gd name="connsiteY0" fmla="*/ 274470 h 274469"/>
                <a:gd name="connsiteX1" fmla="*/ 51577 w 78901"/>
                <a:gd name="connsiteY1" fmla="*/ 269395 h 274469"/>
                <a:gd name="connsiteX2" fmla="*/ 0 w 78901"/>
                <a:gd name="connsiteY2" fmla="*/ 137245 h 274469"/>
                <a:gd name="connsiteX3" fmla="*/ 51597 w 78901"/>
                <a:gd name="connsiteY3" fmla="*/ 5076 h 274469"/>
                <a:gd name="connsiteX4" fmla="*/ 73825 w 78901"/>
                <a:gd name="connsiteY4" fmla="*/ 4171 h 274469"/>
                <a:gd name="connsiteX5" fmla="*/ 74730 w 78901"/>
                <a:gd name="connsiteY5" fmla="*/ 26399 h 274469"/>
                <a:gd name="connsiteX6" fmla="*/ 31474 w 78901"/>
                <a:gd name="connsiteY6" fmla="*/ 137245 h 274469"/>
                <a:gd name="connsiteX7" fmla="*/ 74730 w 78901"/>
                <a:gd name="connsiteY7" fmla="*/ 248071 h 274469"/>
                <a:gd name="connsiteX8" fmla="*/ 73825 w 78901"/>
                <a:gd name="connsiteY8" fmla="*/ 270300 h 274469"/>
                <a:gd name="connsiteX9" fmla="*/ 63163 w 78901"/>
                <a:gd name="connsiteY9" fmla="*/ 274470 h 2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69">
                  <a:moveTo>
                    <a:pt x="63163" y="274470"/>
                  </a:moveTo>
                  <a:cubicBezTo>
                    <a:pt x="58915" y="274470"/>
                    <a:pt x="54685" y="272758"/>
                    <a:pt x="51577" y="269395"/>
                  </a:cubicBezTo>
                  <a:cubicBezTo>
                    <a:pt x="18314" y="233298"/>
                    <a:pt x="0" y="186364"/>
                    <a:pt x="0" y="137245"/>
                  </a:cubicBezTo>
                  <a:cubicBezTo>
                    <a:pt x="0" y="88127"/>
                    <a:pt x="18314" y="41172"/>
                    <a:pt x="51597" y="5076"/>
                  </a:cubicBezTo>
                  <a:cubicBezTo>
                    <a:pt x="57479" y="-1317"/>
                    <a:pt x="67452" y="-1730"/>
                    <a:pt x="73825" y="4171"/>
                  </a:cubicBezTo>
                  <a:cubicBezTo>
                    <a:pt x="80218" y="10053"/>
                    <a:pt x="80631" y="20026"/>
                    <a:pt x="74730" y="26399"/>
                  </a:cubicBezTo>
                  <a:cubicBezTo>
                    <a:pt x="46837" y="56673"/>
                    <a:pt x="31474" y="96035"/>
                    <a:pt x="31474" y="137245"/>
                  </a:cubicBezTo>
                  <a:cubicBezTo>
                    <a:pt x="31474" y="178456"/>
                    <a:pt x="46837" y="217798"/>
                    <a:pt x="74730" y="248071"/>
                  </a:cubicBezTo>
                  <a:cubicBezTo>
                    <a:pt x="80612" y="254464"/>
                    <a:pt x="80218" y="264418"/>
                    <a:pt x="73825" y="270300"/>
                  </a:cubicBezTo>
                  <a:cubicBezTo>
                    <a:pt x="70796" y="273093"/>
                    <a:pt x="66980" y="274470"/>
                    <a:pt x="63163" y="274470"/>
                  </a:cubicBezTo>
                  <a:close/>
                </a:path>
              </a:pathLst>
            </a:custGeom>
            <a:solidFill>
              <a:srgbClr val="FFFF00"/>
            </a:solidFill>
            <a:ln w="1937" cap="flat">
              <a:noFill/>
              <a:prstDash val="solid"/>
              <a:miter/>
            </a:ln>
          </p:spPr>
          <p:txBody>
            <a:bodyPr rtlCol="0" anchor="ctr"/>
            <a:lstStyle/>
            <a:p>
              <a:endParaRPr lang="zh-TW" altLang="en-US"/>
            </a:p>
          </p:txBody>
        </p:sp>
      </p:grpSp>
      <p:grpSp>
        <p:nvGrpSpPr>
          <p:cNvPr id="30" name="群組 29">
            <a:extLst>
              <a:ext uri="{FF2B5EF4-FFF2-40B4-BE49-F238E27FC236}">
                <a16:creationId xmlns:a16="http://schemas.microsoft.com/office/drawing/2014/main" id="{13D6A955-F815-4230-B421-40D40759CE45}"/>
              </a:ext>
            </a:extLst>
          </p:cNvPr>
          <p:cNvGrpSpPr/>
          <p:nvPr/>
        </p:nvGrpSpPr>
        <p:grpSpPr>
          <a:xfrm rot="19122009">
            <a:off x="5968809" y="2797545"/>
            <a:ext cx="589243" cy="1071968"/>
            <a:chOff x="9338697" y="5891427"/>
            <a:chExt cx="589243" cy="1071968"/>
          </a:xfrm>
        </p:grpSpPr>
        <p:sp>
          <p:nvSpPr>
            <p:cNvPr id="31" name="手繪多邊形: 圖案 30">
              <a:extLst>
                <a:ext uri="{FF2B5EF4-FFF2-40B4-BE49-F238E27FC236}">
                  <a16:creationId xmlns:a16="http://schemas.microsoft.com/office/drawing/2014/main" id="{9C7217B8-B930-42CD-A1F1-6FCC73BB02E3}"/>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 name="connsiteX28" fmla="*/ 516501 w 573015"/>
                <a:gd name="connsiteY28" fmla="*/ 853916 h 1001585"/>
                <a:gd name="connsiteX29" fmla="*/ 516501 w 573015"/>
                <a:gd name="connsiteY29" fmla="*/ 962224 h 1001585"/>
                <a:gd name="connsiteX30" fmla="*/ 508632 w 573015"/>
                <a:gd name="connsiteY30" fmla="*/ 970093 h 1001585"/>
                <a:gd name="connsiteX31" fmla="*/ 139290 w 573015"/>
                <a:gd name="connsiteY31" fmla="*/ 970093 h 1001585"/>
                <a:gd name="connsiteX32" fmla="*/ 131422 w 573015"/>
                <a:gd name="connsiteY32" fmla="*/ 962224 h 1001585"/>
                <a:gd name="connsiteX33" fmla="*/ 131422 w 573015"/>
                <a:gd name="connsiteY33" fmla="*/ 853916 h 1001585"/>
                <a:gd name="connsiteX34" fmla="*/ 139290 w 573015"/>
                <a:gd name="connsiteY34" fmla="*/ 846048 h 1001585"/>
                <a:gd name="connsiteX35" fmla="*/ 508632 w 573015"/>
                <a:gd name="connsiteY35" fmla="*/ 846048 h 1001585"/>
                <a:gd name="connsiteX36" fmla="*/ 516501 w 573015"/>
                <a:gd name="connsiteY36" fmla="*/ 853916 h 1001585"/>
                <a:gd name="connsiteX37" fmla="*/ 473913 w 573015"/>
                <a:gd name="connsiteY37" fmla="*/ 744231 h 1001585"/>
                <a:gd name="connsiteX38" fmla="*/ 473913 w 573015"/>
                <a:gd name="connsiteY38" fmla="*/ 744939 h 1001585"/>
                <a:gd name="connsiteX39" fmla="*/ 474365 w 573015"/>
                <a:gd name="connsiteY39" fmla="*/ 814574 h 1001585"/>
                <a:gd name="connsiteX40" fmla="*/ 169367 w 573015"/>
                <a:gd name="connsiteY40" fmla="*/ 814574 h 1001585"/>
                <a:gd name="connsiteX41" fmla="*/ 169367 w 573015"/>
                <a:gd name="connsiteY41" fmla="*/ 732153 h 1001585"/>
                <a:gd name="connsiteX42" fmla="*/ 164764 w 573015"/>
                <a:gd name="connsiteY42" fmla="*/ 727550 h 1001585"/>
                <a:gd name="connsiteX43" fmla="*/ 31434 w 573015"/>
                <a:gd name="connsiteY43" fmla="*/ 471159 h 1001585"/>
                <a:gd name="connsiteX44" fmla="*/ 108112 w 573015"/>
                <a:gd name="connsiteY44" fmla="*/ 365231 h 1001585"/>
                <a:gd name="connsiteX45" fmla="*/ 108112 w 573015"/>
                <a:gd name="connsiteY45" fmla="*/ 489669 h 1001585"/>
                <a:gd name="connsiteX46" fmla="*/ 123848 w 573015"/>
                <a:gd name="connsiteY46" fmla="*/ 505406 h 1001585"/>
                <a:gd name="connsiteX47" fmla="*/ 139585 w 573015"/>
                <a:gd name="connsiteY47" fmla="*/ 489669 h 1001585"/>
                <a:gd name="connsiteX48" fmla="*/ 139585 w 573015"/>
                <a:gd name="connsiteY48" fmla="*/ 71366 h 1001585"/>
                <a:gd name="connsiteX49" fmla="*/ 179478 w 573015"/>
                <a:gd name="connsiteY49" fmla="*/ 31474 h 1001585"/>
                <a:gd name="connsiteX50" fmla="*/ 219371 w 573015"/>
                <a:gd name="connsiteY50" fmla="*/ 71366 h 1001585"/>
                <a:gd name="connsiteX51" fmla="*/ 219371 w 573015"/>
                <a:gd name="connsiteY51" fmla="*/ 419306 h 1001585"/>
                <a:gd name="connsiteX52" fmla="*/ 235107 w 573015"/>
                <a:gd name="connsiteY52" fmla="*/ 435043 h 1001585"/>
                <a:gd name="connsiteX53" fmla="*/ 250844 w 573015"/>
                <a:gd name="connsiteY53" fmla="*/ 419306 h 1001585"/>
                <a:gd name="connsiteX54" fmla="*/ 250844 w 573015"/>
                <a:gd name="connsiteY54" fmla="*/ 292743 h 1001585"/>
                <a:gd name="connsiteX55" fmla="*/ 288789 w 573015"/>
                <a:gd name="connsiteY55" fmla="*/ 254798 h 1001585"/>
                <a:gd name="connsiteX56" fmla="*/ 326735 w 573015"/>
                <a:gd name="connsiteY56" fmla="*/ 292743 h 1001585"/>
                <a:gd name="connsiteX57" fmla="*/ 326735 w 573015"/>
                <a:gd name="connsiteY57" fmla="*/ 419306 h 1001585"/>
                <a:gd name="connsiteX58" fmla="*/ 342472 w 573015"/>
                <a:gd name="connsiteY58" fmla="*/ 435043 h 1001585"/>
                <a:gd name="connsiteX59" fmla="*/ 358208 w 573015"/>
                <a:gd name="connsiteY59" fmla="*/ 419306 h 1001585"/>
                <a:gd name="connsiteX60" fmla="*/ 358208 w 573015"/>
                <a:gd name="connsiteY60" fmla="*/ 328702 h 1001585"/>
                <a:gd name="connsiteX61" fmla="*/ 396154 w 573015"/>
                <a:gd name="connsiteY61" fmla="*/ 290756 h 1001585"/>
                <a:gd name="connsiteX62" fmla="*/ 434099 w 573015"/>
                <a:gd name="connsiteY62" fmla="*/ 328702 h 1001585"/>
                <a:gd name="connsiteX63" fmla="*/ 434099 w 573015"/>
                <a:gd name="connsiteY63" fmla="*/ 419306 h 1001585"/>
                <a:gd name="connsiteX64" fmla="*/ 449836 w 573015"/>
                <a:gd name="connsiteY64" fmla="*/ 435043 h 1001585"/>
                <a:gd name="connsiteX65" fmla="*/ 465572 w 573015"/>
                <a:gd name="connsiteY65" fmla="*/ 419306 h 1001585"/>
                <a:gd name="connsiteX66" fmla="*/ 465572 w 573015"/>
                <a:gd name="connsiteY66" fmla="*/ 368280 h 1001585"/>
                <a:gd name="connsiteX67" fmla="*/ 503518 w 573015"/>
                <a:gd name="connsiteY67" fmla="*/ 330334 h 1001585"/>
                <a:gd name="connsiteX68" fmla="*/ 541463 w 573015"/>
                <a:gd name="connsiteY68" fmla="*/ 368280 h 1001585"/>
                <a:gd name="connsiteX69" fmla="*/ 541463 w 573015"/>
                <a:gd name="connsiteY69" fmla="*/ 556314 h 1001585"/>
                <a:gd name="connsiteX70" fmla="*/ 509360 w 573015"/>
                <a:gd name="connsiteY70" fmla="*/ 642807 h 1001585"/>
                <a:gd name="connsiteX71" fmla="*/ 473893 w 573015"/>
                <a:gd name="connsiteY71" fmla="*/ 744231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moveTo>
                    <a:pt x="516501" y="853916"/>
                  </a:moveTo>
                  <a:lnTo>
                    <a:pt x="516501" y="962224"/>
                  </a:lnTo>
                  <a:cubicBezTo>
                    <a:pt x="516501" y="966493"/>
                    <a:pt x="512901" y="970093"/>
                    <a:pt x="508632" y="970093"/>
                  </a:cubicBezTo>
                  <a:lnTo>
                    <a:pt x="139290" y="970093"/>
                  </a:lnTo>
                  <a:cubicBezTo>
                    <a:pt x="135022" y="970093"/>
                    <a:pt x="131422" y="966493"/>
                    <a:pt x="131422" y="962224"/>
                  </a:cubicBezTo>
                  <a:lnTo>
                    <a:pt x="131422" y="853916"/>
                  </a:lnTo>
                  <a:cubicBezTo>
                    <a:pt x="131422" y="849648"/>
                    <a:pt x="135022" y="846048"/>
                    <a:pt x="139290" y="846048"/>
                  </a:cubicBezTo>
                  <a:lnTo>
                    <a:pt x="508632" y="846048"/>
                  </a:lnTo>
                  <a:cubicBezTo>
                    <a:pt x="512901" y="846048"/>
                    <a:pt x="516501" y="849648"/>
                    <a:pt x="516501" y="853916"/>
                  </a:cubicBezTo>
                  <a:close/>
                  <a:moveTo>
                    <a:pt x="473913" y="744231"/>
                  </a:moveTo>
                  <a:lnTo>
                    <a:pt x="473913" y="744939"/>
                  </a:lnTo>
                  <a:cubicBezTo>
                    <a:pt x="475093" y="770413"/>
                    <a:pt x="474759" y="798011"/>
                    <a:pt x="474365" y="814574"/>
                  </a:cubicBezTo>
                  <a:lnTo>
                    <a:pt x="169367" y="814574"/>
                  </a:lnTo>
                  <a:lnTo>
                    <a:pt x="169367" y="732153"/>
                  </a:lnTo>
                  <a:lnTo>
                    <a:pt x="164764" y="727550"/>
                  </a:lnTo>
                  <a:cubicBezTo>
                    <a:pt x="123003" y="685789"/>
                    <a:pt x="31434" y="563238"/>
                    <a:pt x="31434" y="471159"/>
                  </a:cubicBezTo>
                  <a:cubicBezTo>
                    <a:pt x="31434" y="406382"/>
                    <a:pt x="80041" y="376876"/>
                    <a:pt x="108112" y="365231"/>
                  </a:cubicBezTo>
                  <a:lnTo>
                    <a:pt x="108112" y="489669"/>
                  </a:lnTo>
                  <a:cubicBezTo>
                    <a:pt x="108112" y="498364"/>
                    <a:pt x="115154" y="505406"/>
                    <a:pt x="123848" y="505406"/>
                  </a:cubicBezTo>
                  <a:cubicBezTo>
                    <a:pt x="132543" y="505406"/>
                    <a:pt x="139585" y="498364"/>
                    <a:pt x="139585" y="489669"/>
                  </a:cubicBezTo>
                  <a:lnTo>
                    <a:pt x="139585" y="71366"/>
                  </a:lnTo>
                  <a:cubicBezTo>
                    <a:pt x="139585" y="49374"/>
                    <a:pt x="157486" y="31474"/>
                    <a:pt x="179478" y="31474"/>
                  </a:cubicBezTo>
                  <a:cubicBezTo>
                    <a:pt x="201470" y="31474"/>
                    <a:pt x="219371" y="49374"/>
                    <a:pt x="219371" y="71366"/>
                  </a:cubicBezTo>
                  <a:lnTo>
                    <a:pt x="219371" y="419306"/>
                  </a:lnTo>
                  <a:cubicBezTo>
                    <a:pt x="219371" y="428001"/>
                    <a:pt x="226413" y="435043"/>
                    <a:pt x="235107" y="435043"/>
                  </a:cubicBezTo>
                  <a:cubicBezTo>
                    <a:pt x="243802" y="435043"/>
                    <a:pt x="250844" y="428001"/>
                    <a:pt x="250844" y="419306"/>
                  </a:cubicBezTo>
                  <a:lnTo>
                    <a:pt x="250844" y="292743"/>
                  </a:lnTo>
                  <a:cubicBezTo>
                    <a:pt x="250844" y="271813"/>
                    <a:pt x="267879" y="254798"/>
                    <a:pt x="288789" y="254798"/>
                  </a:cubicBezTo>
                  <a:cubicBezTo>
                    <a:pt x="309700" y="254798"/>
                    <a:pt x="326735" y="271833"/>
                    <a:pt x="326735" y="292743"/>
                  </a:cubicBezTo>
                  <a:lnTo>
                    <a:pt x="326735" y="419306"/>
                  </a:lnTo>
                  <a:cubicBezTo>
                    <a:pt x="326735" y="428001"/>
                    <a:pt x="333777" y="435043"/>
                    <a:pt x="342472" y="435043"/>
                  </a:cubicBezTo>
                  <a:cubicBezTo>
                    <a:pt x="351166" y="435043"/>
                    <a:pt x="358208" y="428001"/>
                    <a:pt x="358208" y="419306"/>
                  </a:cubicBezTo>
                  <a:lnTo>
                    <a:pt x="358208" y="328702"/>
                  </a:lnTo>
                  <a:cubicBezTo>
                    <a:pt x="358208" y="307772"/>
                    <a:pt x="375243" y="290756"/>
                    <a:pt x="396154" y="290756"/>
                  </a:cubicBezTo>
                  <a:cubicBezTo>
                    <a:pt x="417064" y="290756"/>
                    <a:pt x="434099" y="307791"/>
                    <a:pt x="434099" y="328702"/>
                  </a:cubicBezTo>
                  <a:lnTo>
                    <a:pt x="434099" y="419306"/>
                  </a:lnTo>
                  <a:cubicBezTo>
                    <a:pt x="434099" y="428001"/>
                    <a:pt x="441141" y="435043"/>
                    <a:pt x="449836" y="435043"/>
                  </a:cubicBezTo>
                  <a:cubicBezTo>
                    <a:pt x="458530" y="435043"/>
                    <a:pt x="465572" y="428001"/>
                    <a:pt x="465572" y="419306"/>
                  </a:cubicBezTo>
                  <a:lnTo>
                    <a:pt x="465572" y="368280"/>
                  </a:lnTo>
                  <a:cubicBezTo>
                    <a:pt x="465572" y="347350"/>
                    <a:pt x="482608" y="330334"/>
                    <a:pt x="503518" y="330334"/>
                  </a:cubicBezTo>
                  <a:cubicBezTo>
                    <a:pt x="524428" y="330334"/>
                    <a:pt x="541463" y="347369"/>
                    <a:pt x="541463" y="368280"/>
                  </a:cubicBezTo>
                  <a:lnTo>
                    <a:pt x="541463" y="556314"/>
                  </a:lnTo>
                  <a:cubicBezTo>
                    <a:pt x="541463" y="570458"/>
                    <a:pt x="523661" y="610567"/>
                    <a:pt x="509360" y="642807"/>
                  </a:cubicBezTo>
                  <a:cubicBezTo>
                    <a:pt x="487289" y="692536"/>
                    <a:pt x="473893" y="724186"/>
                    <a:pt x="473893" y="744231"/>
                  </a:cubicBezTo>
                  <a:close/>
                </a:path>
              </a:pathLst>
            </a:custGeom>
            <a:solidFill>
              <a:srgbClr val="E60012"/>
            </a:solidFill>
            <a:ln w="1937" cap="flat">
              <a:noFill/>
              <a:prstDash val="solid"/>
              <a:miter/>
            </a:ln>
          </p:spPr>
          <p:txBody>
            <a:bodyPr rtlCol="0" anchor="ctr"/>
            <a:lstStyle/>
            <a:p>
              <a:endParaRPr lang="zh-TW" altLang="en-US"/>
            </a:p>
          </p:txBody>
        </p:sp>
        <p:sp>
          <p:nvSpPr>
            <p:cNvPr id="35" name="手繪多邊形: 圖案 34">
              <a:extLst>
                <a:ext uri="{FF2B5EF4-FFF2-40B4-BE49-F238E27FC236}">
                  <a16:creationId xmlns:a16="http://schemas.microsoft.com/office/drawing/2014/main" id="{4DCC18ED-9B59-4F32-A411-4CB1B625D382}"/>
                </a:ext>
              </a:extLst>
            </p:cNvPr>
            <p:cNvSpPr/>
            <p:nvPr/>
          </p:nvSpPr>
          <p:spPr>
            <a:xfrm>
              <a:off x="9354925" y="5961810"/>
              <a:ext cx="573015" cy="1001585"/>
            </a:xfrm>
            <a:custGeom>
              <a:avLst/>
              <a:gdLst>
                <a:gd name="connsiteX0" fmla="*/ 572976 w 573015"/>
                <a:gd name="connsiteY0" fmla="*/ 556314 h 1001585"/>
                <a:gd name="connsiteX1" fmla="*/ 572976 w 573015"/>
                <a:gd name="connsiteY1" fmla="*/ 368280 h 1001585"/>
                <a:gd name="connsiteX2" fmla="*/ 503557 w 573015"/>
                <a:gd name="connsiteY2" fmla="*/ 298861 h 1001585"/>
                <a:gd name="connsiteX3" fmla="*/ 463468 w 573015"/>
                <a:gd name="connsiteY3" fmla="*/ 311647 h 1001585"/>
                <a:gd name="connsiteX4" fmla="*/ 396173 w 573015"/>
                <a:gd name="connsiteY4" fmla="*/ 259283 h 1001585"/>
                <a:gd name="connsiteX5" fmla="*/ 355258 w 573015"/>
                <a:gd name="connsiteY5" fmla="*/ 272679 h 1001585"/>
                <a:gd name="connsiteX6" fmla="*/ 288809 w 573015"/>
                <a:gd name="connsiteY6" fmla="*/ 223324 h 1001585"/>
                <a:gd name="connsiteX7" fmla="*/ 250864 w 573015"/>
                <a:gd name="connsiteY7" fmla="*/ 234655 h 1001585"/>
                <a:gd name="connsiteX8" fmla="*/ 250864 w 573015"/>
                <a:gd name="connsiteY8" fmla="*/ 71366 h 1001585"/>
                <a:gd name="connsiteX9" fmla="*/ 179498 w 573015"/>
                <a:gd name="connsiteY9" fmla="*/ 0 h 1001585"/>
                <a:gd name="connsiteX10" fmla="*/ 108131 w 573015"/>
                <a:gd name="connsiteY10" fmla="*/ 71366 h 1001585"/>
                <a:gd name="connsiteX11" fmla="*/ 108131 w 573015"/>
                <a:gd name="connsiteY11" fmla="*/ 331692 h 1001585"/>
                <a:gd name="connsiteX12" fmla="*/ 60744 w 573015"/>
                <a:gd name="connsiteY12" fmla="*/ 355710 h 1001585"/>
                <a:gd name="connsiteX13" fmla="*/ 0 w 573015"/>
                <a:gd name="connsiteY13" fmla="*/ 471159 h 1001585"/>
                <a:gd name="connsiteX14" fmla="*/ 58954 w 573015"/>
                <a:gd name="connsiteY14" fmla="*/ 640388 h 1001585"/>
                <a:gd name="connsiteX15" fmla="*/ 137933 w 573015"/>
                <a:gd name="connsiteY15" fmla="*/ 745077 h 1001585"/>
                <a:gd name="connsiteX16" fmla="*/ 137933 w 573015"/>
                <a:gd name="connsiteY16" fmla="*/ 814673 h 1001585"/>
                <a:gd name="connsiteX17" fmla="*/ 99988 w 573015"/>
                <a:gd name="connsiteY17" fmla="*/ 853936 h 1001585"/>
                <a:gd name="connsiteX18" fmla="*/ 99988 w 573015"/>
                <a:gd name="connsiteY18" fmla="*/ 962244 h 1001585"/>
                <a:gd name="connsiteX19" fmla="*/ 139329 w 573015"/>
                <a:gd name="connsiteY19" fmla="*/ 1001586 h 1001585"/>
                <a:gd name="connsiteX20" fmla="*/ 508672 w 573015"/>
                <a:gd name="connsiteY20" fmla="*/ 1001586 h 1001585"/>
                <a:gd name="connsiteX21" fmla="*/ 548013 w 573015"/>
                <a:gd name="connsiteY21" fmla="*/ 962244 h 1001585"/>
                <a:gd name="connsiteX22" fmla="*/ 548013 w 573015"/>
                <a:gd name="connsiteY22" fmla="*/ 853936 h 1001585"/>
                <a:gd name="connsiteX23" fmla="*/ 508672 w 573015"/>
                <a:gd name="connsiteY23" fmla="*/ 814594 h 1001585"/>
                <a:gd name="connsiteX24" fmla="*/ 505918 w 573015"/>
                <a:gd name="connsiteY24" fmla="*/ 814594 h 1001585"/>
                <a:gd name="connsiteX25" fmla="*/ 505446 w 573015"/>
                <a:gd name="connsiteY25" fmla="*/ 743936 h 1001585"/>
                <a:gd name="connsiteX26" fmla="*/ 538198 w 573015"/>
                <a:gd name="connsiteY26" fmla="*/ 655574 h 1001585"/>
                <a:gd name="connsiteX27" fmla="*/ 573015 w 573015"/>
                <a:gd name="connsiteY27" fmla="*/ 556314 h 10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015" h="1001585">
                  <a:moveTo>
                    <a:pt x="572976" y="556314"/>
                  </a:moveTo>
                  <a:lnTo>
                    <a:pt x="572976" y="368280"/>
                  </a:lnTo>
                  <a:cubicBezTo>
                    <a:pt x="572976" y="330000"/>
                    <a:pt x="541837" y="298861"/>
                    <a:pt x="503557" y="298861"/>
                  </a:cubicBezTo>
                  <a:cubicBezTo>
                    <a:pt x="488627" y="298861"/>
                    <a:pt x="474798" y="303602"/>
                    <a:pt x="463468" y="311647"/>
                  </a:cubicBezTo>
                  <a:cubicBezTo>
                    <a:pt x="455835" y="281590"/>
                    <a:pt x="428571" y="259283"/>
                    <a:pt x="396173" y="259283"/>
                  </a:cubicBezTo>
                  <a:cubicBezTo>
                    <a:pt x="380889" y="259283"/>
                    <a:pt x="366746" y="264260"/>
                    <a:pt x="355258" y="272679"/>
                  </a:cubicBezTo>
                  <a:cubicBezTo>
                    <a:pt x="346622" y="244156"/>
                    <a:pt x="320106" y="223324"/>
                    <a:pt x="288809" y="223324"/>
                  </a:cubicBezTo>
                  <a:cubicBezTo>
                    <a:pt x="274803" y="223324"/>
                    <a:pt x="261781" y="227495"/>
                    <a:pt x="250864" y="234655"/>
                  </a:cubicBezTo>
                  <a:lnTo>
                    <a:pt x="250864" y="71366"/>
                  </a:lnTo>
                  <a:cubicBezTo>
                    <a:pt x="250864" y="32024"/>
                    <a:pt x="218859" y="0"/>
                    <a:pt x="179498" y="0"/>
                  </a:cubicBezTo>
                  <a:cubicBezTo>
                    <a:pt x="140136" y="0"/>
                    <a:pt x="108131" y="32005"/>
                    <a:pt x="108131" y="71366"/>
                  </a:cubicBezTo>
                  <a:lnTo>
                    <a:pt x="108131" y="331692"/>
                  </a:lnTo>
                  <a:cubicBezTo>
                    <a:pt x="96683" y="335606"/>
                    <a:pt x="78723" y="343042"/>
                    <a:pt x="60744" y="355710"/>
                  </a:cubicBezTo>
                  <a:cubicBezTo>
                    <a:pt x="21009" y="383682"/>
                    <a:pt x="0" y="423614"/>
                    <a:pt x="0" y="471159"/>
                  </a:cubicBezTo>
                  <a:cubicBezTo>
                    <a:pt x="0" y="518703"/>
                    <a:pt x="19828" y="576536"/>
                    <a:pt x="58954" y="640388"/>
                  </a:cubicBezTo>
                  <a:cubicBezTo>
                    <a:pt x="88382" y="688424"/>
                    <a:pt x="120485" y="726684"/>
                    <a:pt x="137933" y="745077"/>
                  </a:cubicBezTo>
                  <a:lnTo>
                    <a:pt x="137933" y="814673"/>
                  </a:lnTo>
                  <a:cubicBezTo>
                    <a:pt x="116885" y="815420"/>
                    <a:pt x="99988" y="832711"/>
                    <a:pt x="99988" y="853936"/>
                  </a:cubicBezTo>
                  <a:lnTo>
                    <a:pt x="99988" y="962244"/>
                  </a:lnTo>
                  <a:cubicBezTo>
                    <a:pt x="99988" y="983941"/>
                    <a:pt x="117632" y="1001586"/>
                    <a:pt x="139329" y="1001586"/>
                  </a:cubicBezTo>
                  <a:lnTo>
                    <a:pt x="508672" y="1001586"/>
                  </a:lnTo>
                  <a:cubicBezTo>
                    <a:pt x="530369" y="1001586"/>
                    <a:pt x="548013" y="983941"/>
                    <a:pt x="548013" y="962244"/>
                  </a:cubicBezTo>
                  <a:lnTo>
                    <a:pt x="548013" y="853936"/>
                  </a:lnTo>
                  <a:cubicBezTo>
                    <a:pt x="548013" y="832239"/>
                    <a:pt x="530369" y="814594"/>
                    <a:pt x="508672" y="814594"/>
                  </a:cubicBezTo>
                  <a:lnTo>
                    <a:pt x="505918" y="814594"/>
                  </a:lnTo>
                  <a:cubicBezTo>
                    <a:pt x="506311" y="797638"/>
                    <a:pt x="506606" y="770079"/>
                    <a:pt x="505446" y="743936"/>
                  </a:cubicBezTo>
                  <a:cubicBezTo>
                    <a:pt x="505682" y="728848"/>
                    <a:pt x="523700" y="688247"/>
                    <a:pt x="538198" y="655574"/>
                  </a:cubicBezTo>
                  <a:cubicBezTo>
                    <a:pt x="559855" y="606770"/>
                    <a:pt x="573015" y="575730"/>
                    <a:pt x="573015" y="556314"/>
                  </a:cubicBezTo>
                  <a:close/>
                </a:path>
              </a:pathLst>
            </a:custGeom>
            <a:solidFill>
              <a:srgbClr val="40220F"/>
            </a:solidFill>
            <a:ln w="1937" cap="flat">
              <a:noFill/>
              <a:prstDash val="solid"/>
              <a:miter/>
            </a:ln>
          </p:spPr>
          <p:txBody>
            <a:bodyPr rtlCol="0" anchor="ctr"/>
            <a:lstStyle/>
            <a:p>
              <a:endParaRPr lang="zh-TW" altLang="en-US"/>
            </a:p>
          </p:txBody>
        </p:sp>
        <p:sp>
          <p:nvSpPr>
            <p:cNvPr id="36" name="手繪多邊形: 圖案 35">
              <a:extLst>
                <a:ext uri="{FF2B5EF4-FFF2-40B4-BE49-F238E27FC236}">
                  <a16:creationId xmlns:a16="http://schemas.microsoft.com/office/drawing/2014/main" id="{187689A8-644F-48EA-AFFA-8775FC7FFED3}"/>
                </a:ext>
              </a:extLst>
            </p:cNvPr>
            <p:cNvSpPr/>
            <p:nvPr/>
          </p:nvSpPr>
          <p:spPr>
            <a:xfrm>
              <a:off x="9486347" y="6807878"/>
              <a:ext cx="385078" cy="124045"/>
            </a:xfrm>
            <a:custGeom>
              <a:avLst/>
              <a:gdLst>
                <a:gd name="connsiteX0" fmla="*/ 377210 w 385078"/>
                <a:gd name="connsiteY0" fmla="*/ 0 h 124045"/>
                <a:gd name="connsiteX1" fmla="*/ 385079 w 385078"/>
                <a:gd name="connsiteY1" fmla="*/ 7868 h 124045"/>
                <a:gd name="connsiteX2" fmla="*/ 385079 w 385078"/>
                <a:gd name="connsiteY2" fmla="*/ 116177 h 124045"/>
                <a:gd name="connsiteX3" fmla="*/ 377210 w 385078"/>
                <a:gd name="connsiteY3" fmla="*/ 124045 h 124045"/>
                <a:gd name="connsiteX4" fmla="*/ 7868 w 385078"/>
                <a:gd name="connsiteY4" fmla="*/ 124045 h 124045"/>
                <a:gd name="connsiteX5" fmla="*/ 0 w 385078"/>
                <a:gd name="connsiteY5" fmla="*/ 116177 h 124045"/>
                <a:gd name="connsiteX6" fmla="*/ 0 w 385078"/>
                <a:gd name="connsiteY6" fmla="*/ 7868 h 124045"/>
                <a:gd name="connsiteX7" fmla="*/ 7868 w 385078"/>
                <a:gd name="connsiteY7" fmla="*/ 0 h 1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078" h="124045">
                  <a:moveTo>
                    <a:pt x="377210" y="0"/>
                  </a:moveTo>
                  <a:cubicBezTo>
                    <a:pt x="381556" y="0"/>
                    <a:pt x="385079" y="3523"/>
                    <a:pt x="385079" y="7868"/>
                  </a:cubicBezTo>
                  <a:lnTo>
                    <a:pt x="385079" y="116177"/>
                  </a:lnTo>
                  <a:cubicBezTo>
                    <a:pt x="385079" y="120522"/>
                    <a:pt x="381556" y="124045"/>
                    <a:pt x="377210" y="124045"/>
                  </a:cubicBezTo>
                  <a:lnTo>
                    <a:pt x="7868" y="124045"/>
                  </a:lnTo>
                  <a:cubicBezTo>
                    <a:pt x="3523" y="124045"/>
                    <a:pt x="0" y="120522"/>
                    <a:pt x="0" y="116177"/>
                  </a:cubicBezTo>
                  <a:lnTo>
                    <a:pt x="0" y="7868"/>
                  </a:lnTo>
                  <a:cubicBezTo>
                    <a:pt x="0" y="3523"/>
                    <a:pt x="3523" y="0"/>
                    <a:pt x="7868" y="0"/>
                  </a:cubicBezTo>
                  <a:close/>
                </a:path>
              </a:pathLst>
            </a:custGeom>
            <a:solidFill>
              <a:srgbClr val="FFFFFF"/>
            </a:solidFill>
            <a:ln w="1937" cap="flat">
              <a:noFill/>
              <a:prstDash val="solid"/>
              <a:miter/>
            </a:ln>
          </p:spPr>
          <p:txBody>
            <a:bodyPr rtlCol="0" anchor="ctr"/>
            <a:lstStyle/>
            <a:p>
              <a:endParaRPr lang="zh-TW" altLang="en-US"/>
            </a:p>
          </p:txBody>
        </p:sp>
        <p:sp>
          <p:nvSpPr>
            <p:cNvPr id="37" name="手繪多邊形: 圖案 36">
              <a:extLst>
                <a:ext uri="{FF2B5EF4-FFF2-40B4-BE49-F238E27FC236}">
                  <a16:creationId xmlns:a16="http://schemas.microsoft.com/office/drawing/2014/main" id="{B7A2395D-D03F-4AE1-82F2-999EE66FC8E7}"/>
                </a:ext>
              </a:extLst>
            </p:cNvPr>
            <p:cNvSpPr/>
            <p:nvPr/>
          </p:nvSpPr>
          <p:spPr>
            <a:xfrm>
              <a:off x="9386359" y="5993284"/>
              <a:ext cx="510028" cy="783100"/>
            </a:xfrm>
            <a:custGeom>
              <a:avLst/>
              <a:gdLst>
                <a:gd name="connsiteX0" fmla="*/ 442498 w 510028"/>
                <a:gd name="connsiteY0" fmla="*/ 712757 h 783100"/>
                <a:gd name="connsiteX1" fmla="*/ 442498 w 510028"/>
                <a:gd name="connsiteY1" fmla="*/ 713466 h 783100"/>
                <a:gd name="connsiteX2" fmla="*/ 442951 w 510028"/>
                <a:gd name="connsiteY2" fmla="*/ 783101 h 783100"/>
                <a:gd name="connsiteX3" fmla="*/ 137933 w 510028"/>
                <a:gd name="connsiteY3" fmla="*/ 783101 h 783100"/>
                <a:gd name="connsiteX4" fmla="*/ 137933 w 510028"/>
                <a:gd name="connsiteY4" fmla="*/ 700679 h 783100"/>
                <a:gd name="connsiteX5" fmla="*/ 133330 w 510028"/>
                <a:gd name="connsiteY5" fmla="*/ 696076 h 783100"/>
                <a:gd name="connsiteX6" fmla="*/ 0 w 510028"/>
                <a:gd name="connsiteY6" fmla="*/ 439685 h 783100"/>
                <a:gd name="connsiteX7" fmla="*/ 76677 w 510028"/>
                <a:gd name="connsiteY7" fmla="*/ 333757 h 783100"/>
                <a:gd name="connsiteX8" fmla="*/ 76677 w 510028"/>
                <a:gd name="connsiteY8" fmla="*/ 458196 h 783100"/>
                <a:gd name="connsiteX9" fmla="*/ 92414 w 510028"/>
                <a:gd name="connsiteY9" fmla="*/ 473932 h 783100"/>
                <a:gd name="connsiteX10" fmla="*/ 108151 w 510028"/>
                <a:gd name="connsiteY10" fmla="*/ 458196 h 783100"/>
                <a:gd name="connsiteX11" fmla="*/ 108151 w 510028"/>
                <a:gd name="connsiteY11" fmla="*/ 39893 h 783100"/>
                <a:gd name="connsiteX12" fmla="*/ 148044 w 510028"/>
                <a:gd name="connsiteY12" fmla="*/ 0 h 783100"/>
                <a:gd name="connsiteX13" fmla="*/ 187936 w 510028"/>
                <a:gd name="connsiteY13" fmla="*/ 39893 h 783100"/>
                <a:gd name="connsiteX14" fmla="*/ 187936 w 510028"/>
                <a:gd name="connsiteY14" fmla="*/ 387833 h 783100"/>
                <a:gd name="connsiteX15" fmla="*/ 203673 w 510028"/>
                <a:gd name="connsiteY15" fmla="*/ 403569 h 783100"/>
                <a:gd name="connsiteX16" fmla="*/ 219410 w 510028"/>
                <a:gd name="connsiteY16" fmla="*/ 387833 h 783100"/>
                <a:gd name="connsiteX17" fmla="*/ 219410 w 510028"/>
                <a:gd name="connsiteY17" fmla="*/ 261270 h 783100"/>
                <a:gd name="connsiteX18" fmla="*/ 257355 w 510028"/>
                <a:gd name="connsiteY18" fmla="*/ 223324 h 783100"/>
                <a:gd name="connsiteX19" fmla="*/ 295301 w 510028"/>
                <a:gd name="connsiteY19" fmla="*/ 261270 h 783100"/>
                <a:gd name="connsiteX20" fmla="*/ 295301 w 510028"/>
                <a:gd name="connsiteY20" fmla="*/ 387833 h 783100"/>
                <a:gd name="connsiteX21" fmla="*/ 311037 w 510028"/>
                <a:gd name="connsiteY21" fmla="*/ 403569 h 783100"/>
                <a:gd name="connsiteX22" fmla="*/ 326774 w 510028"/>
                <a:gd name="connsiteY22" fmla="*/ 387833 h 783100"/>
                <a:gd name="connsiteX23" fmla="*/ 326774 w 510028"/>
                <a:gd name="connsiteY23" fmla="*/ 297228 h 783100"/>
                <a:gd name="connsiteX24" fmla="*/ 364719 w 510028"/>
                <a:gd name="connsiteY24" fmla="*/ 259283 h 783100"/>
                <a:gd name="connsiteX25" fmla="*/ 402665 w 510028"/>
                <a:gd name="connsiteY25" fmla="*/ 297228 h 783100"/>
                <a:gd name="connsiteX26" fmla="*/ 402665 w 510028"/>
                <a:gd name="connsiteY26" fmla="*/ 387833 h 783100"/>
                <a:gd name="connsiteX27" fmla="*/ 418401 w 510028"/>
                <a:gd name="connsiteY27" fmla="*/ 403569 h 783100"/>
                <a:gd name="connsiteX28" fmla="*/ 434138 w 510028"/>
                <a:gd name="connsiteY28" fmla="*/ 387833 h 783100"/>
                <a:gd name="connsiteX29" fmla="*/ 434138 w 510028"/>
                <a:gd name="connsiteY29" fmla="*/ 336806 h 783100"/>
                <a:gd name="connsiteX30" fmla="*/ 472084 w 510028"/>
                <a:gd name="connsiteY30" fmla="*/ 298861 h 783100"/>
                <a:gd name="connsiteX31" fmla="*/ 510029 w 510028"/>
                <a:gd name="connsiteY31" fmla="*/ 336806 h 783100"/>
                <a:gd name="connsiteX32" fmla="*/ 510029 w 510028"/>
                <a:gd name="connsiteY32" fmla="*/ 524841 h 783100"/>
                <a:gd name="connsiteX33" fmla="*/ 477926 w 510028"/>
                <a:gd name="connsiteY33" fmla="*/ 611334 h 783100"/>
                <a:gd name="connsiteX34" fmla="*/ 442459 w 510028"/>
                <a:gd name="connsiteY34" fmla="*/ 712757 h 7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0028" h="783100">
                  <a:moveTo>
                    <a:pt x="442498" y="712757"/>
                  </a:moveTo>
                  <a:lnTo>
                    <a:pt x="442498" y="713466"/>
                  </a:lnTo>
                  <a:cubicBezTo>
                    <a:pt x="443679" y="738939"/>
                    <a:pt x="443344" y="766538"/>
                    <a:pt x="442951" y="783101"/>
                  </a:cubicBezTo>
                  <a:lnTo>
                    <a:pt x="137933" y="783101"/>
                  </a:lnTo>
                  <a:lnTo>
                    <a:pt x="137933" y="700679"/>
                  </a:lnTo>
                  <a:lnTo>
                    <a:pt x="133330" y="696076"/>
                  </a:lnTo>
                  <a:cubicBezTo>
                    <a:pt x="91568" y="654315"/>
                    <a:pt x="0" y="531765"/>
                    <a:pt x="0" y="439685"/>
                  </a:cubicBezTo>
                  <a:cubicBezTo>
                    <a:pt x="0" y="374909"/>
                    <a:pt x="48607" y="345402"/>
                    <a:pt x="76677" y="333757"/>
                  </a:cubicBezTo>
                  <a:lnTo>
                    <a:pt x="76677" y="458196"/>
                  </a:lnTo>
                  <a:cubicBezTo>
                    <a:pt x="76677" y="466890"/>
                    <a:pt x="83720" y="473932"/>
                    <a:pt x="92414" y="473932"/>
                  </a:cubicBezTo>
                  <a:cubicBezTo>
                    <a:pt x="101109" y="473932"/>
                    <a:pt x="108151" y="466890"/>
                    <a:pt x="108151" y="458196"/>
                  </a:cubicBezTo>
                  <a:lnTo>
                    <a:pt x="108151" y="39893"/>
                  </a:lnTo>
                  <a:cubicBezTo>
                    <a:pt x="108151" y="17901"/>
                    <a:pt x="126052" y="0"/>
                    <a:pt x="148044" y="0"/>
                  </a:cubicBezTo>
                  <a:cubicBezTo>
                    <a:pt x="170036" y="0"/>
                    <a:pt x="187936" y="17901"/>
                    <a:pt x="187936" y="39893"/>
                  </a:cubicBezTo>
                  <a:lnTo>
                    <a:pt x="187936" y="387833"/>
                  </a:lnTo>
                  <a:cubicBezTo>
                    <a:pt x="187936" y="396527"/>
                    <a:pt x="194979" y="403569"/>
                    <a:pt x="203673" y="403569"/>
                  </a:cubicBezTo>
                  <a:cubicBezTo>
                    <a:pt x="212368" y="403569"/>
                    <a:pt x="219410" y="396527"/>
                    <a:pt x="219410" y="387833"/>
                  </a:cubicBezTo>
                  <a:lnTo>
                    <a:pt x="219410" y="261270"/>
                  </a:lnTo>
                  <a:cubicBezTo>
                    <a:pt x="219410" y="240340"/>
                    <a:pt x="236445" y="223324"/>
                    <a:pt x="257355" y="223324"/>
                  </a:cubicBezTo>
                  <a:cubicBezTo>
                    <a:pt x="278266" y="223324"/>
                    <a:pt x="295301" y="240359"/>
                    <a:pt x="295301" y="261270"/>
                  </a:cubicBezTo>
                  <a:lnTo>
                    <a:pt x="295301" y="387833"/>
                  </a:lnTo>
                  <a:cubicBezTo>
                    <a:pt x="295301" y="396527"/>
                    <a:pt x="302343" y="403569"/>
                    <a:pt x="311037" y="403569"/>
                  </a:cubicBezTo>
                  <a:cubicBezTo>
                    <a:pt x="319732" y="403569"/>
                    <a:pt x="326774" y="396527"/>
                    <a:pt x="326774" y="387833"/>
                  </a:cubicBezTo>
                  <a:lnTo>
                    <a:pt x="326774" y="297228"/>
                  </a:lnTo>
                  <a:cubicBezTo>
                    <a:pt x="326774" y="276298"/>
                    <a:pt x="343809" y="259283"/>
                    <a:pt x="364719" y="259283"/>
                  </a:cubicBezTo>
                  <a:cubicBezTo>
                    <a:pt x="385630" y="259283"/>
                    <a:pt x="402665" y="276318"/>
                    <a:pt x="402665" y="297228"/>
                  </a:cubicBezTo>
                  <a:lnTo>
                    <a:pt x="402665" y="387833"/>
                  </a:lnTo>
                  <a:cubicBezTo>
                    <a:pt x="402665" y="396527"/>
                    <a:pt x="409707" y="403569"/>
                    <a:pt x="418401" y="403569"/>
                  </a:cubicBezTo>
                  <a:cubicBezTo>
                    <a:pt x="427096" y="403569"/>
                    <a:pt x="434138" y="396527"/>
                    <a:pt x="434138" y="387833"/>
                  </a:cubicBezTo>
                  <a:lnTo>
                    <a:pt x="434138" y="336806"/>
                  </a:lnTo>
                  <a:cubicBezTo>
                    <a:pt x="434138" y="315876"/>
                    <a:pt x="451173" y="298861"/>
                    <a:pt x="472084" y="298861"/>
                  </a:cubicBezTo>
                  <a:cubicBezTo>
                    <a:pt x="492994" y="298861"/>
                    <a:pt x="510029" y="315896"/>
                    <a:pt x="510029" y="336806"/>
                  </a:cubicBezTo>
                  <a:lnTo>
                    <a:pt x="510029" y="524841"/>
                  </a:lnTo>
                  <a:cubicBezTo>
                    <a:pt x="510029" y="538984"/>
                    <a:pt x="492227" y="579093"/>
                    <a:pt x="477926" y="611334"/>
                  </a:cubicBezTo>
                  <a:cubicBezTo>
                    <a:pt x="455855" y="661062"/>
                    <a:pt x="442459" y="692713"/>
                    <a:pt x="442459" y="712757"/>
                  </a:cubicBezTo>
                  <a:close/>
                </a:path>
              </a:pathLst>
            </a:custGeom>
            <a:solidFill>
              <a:srgbClr val="F1CE90"/>
            </a:solidFill>
            <a:ln w="1937" cap="flat">
              <a:noFill/>
              <a:prstDash val="solid"/>
              <a:miter/>
            </a:ln>
          </p:spPr>
          <p:txBody>
            <a:bodyPr rtlCol="0" anchor="ctr"/>
            <a:lstStyle/>
            <a:p>
              <a:endParaRPr lang="zh-TW" altLang="en-US"/>
            </a:p>
          </p:txBody>
        </p:sp>
        <p:sp>
          <p:nvSpPr>
            <p:cNvPr id="38" name="手繪多邊形: 圖案 37">
              <a:extLst>
                <a:ext uri="{FF2B5EF4-FFF2-40B4-BE49-F238E27FC236}">
                  <a16:creationId xmlns:a16="http://schemas.microsoft.com/office/drawing/2014/main" id="{44C1EF32-C50E-4C0B-8016-66605491B817}"/>
                </a:ext>
              </a:extLst>
            </p:cNvPr>
            <p:cNvSpPr/>
            <p:nvPr/>
          </p:nvSpPr>
          <p:spPr>
            <a:xfrm>
              <a:off x="9649969" y="5891434"/>
              <a:ext cx="78901" cy="274481"/>
            </a:xfrm>
            <a:custGeom>
              <a:avLst/>
              <a:gdLst>
                <a:gd name="connsiteX0" fmla="*/ 15738 w 78901"/>
                <a:gd name="connsiteY0" fmla="*/ 274462 h 274481"/>
                <a:gd name="connsiteX1" fmla="*/ 5076 w 78901"/>
                <a:gd name="connsiteY1" fmla="*/ 270292 h 274481"/>
                <a:gd name="connsiteX2" fmla="*/ 4171 w 78901"/>
                <a:gd name="connsiteY2" fmla="*/ 248064 h 274481"/>
                <a:gd name="connsiteX3" fmla="*/ 47428 w 78901"/>
                <a:gd name="connsiteY3" fmla="*/ 137237 h 274481"/>
                <a:gd name="connsiteX4" fmla="*/ 4171 w 78901"/>
                <a:gd name="connsiteY4" fmla="*/ 26392 h 274481"/>
                <a:gd name="connsiteX5" fmla="*/ 5076 w 78901"/>
                <a:gd name="connsiteY5" fmla="*/ 4163 h 274481"/>
                <a:gd name="connsiteX6" fmla="*/ 27304 w 78901"/>
                <a:gd name="connsiteY6" fmla="*/ 5068 h 274481"/>
                <a:gd name="connsiteX7" fmla="*/ 78901 w 78901"/>
                <a:gd name="connsiteY7" fmla="*/ 137237 h 274481"/>
                <a:gd name="connsiteX8" fmla="*/ 27324 w 78901"/>
                <a:gd name="connsiteY8" fmla="*/ 269407 h 274481"/>
                <a:gd name="connsiteX9" fmla="*/ 15738 w 78901"/>
                <a:gd name="connsiteY9" fmla="*/ 274482 h 27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81">
                  <a:moveTo>
                    <a:pt x="15738" y="274462"/>
                  </a:moveTo>
                  <a:cubicBezTo>
                    <a:pt x="11922" y="274462"/>
                    <a:pt x="8105" y="273085"/>
                    <a:pt x="5076" y="270292"/>
                  </a:cubicBezTo>
                  <a:cubicBezTo>
                    <a:pt x="-1317" y="264410"/>
                    <a:pt x="-1730" y="254457"/>
                    <a:pt x="4171" y="248064"/>
                  </a:cubicBezTo>
                  <a:cubicBezTo>
                    <a:pt x="32065" y="217790"/>
                    <a:pt x="47428" y="178428"/>
                    <a:pt x="47428" y="137237"/>
                  </a:cubicBezTo>
                  <a:cubicBezTo>
                    <a:pt x="47428" y="96046"/>
                    <a:pt x="32065" y="56665"/>
                    <a:pt x="4171" y="26392"/>
                  </a:cubicBezTo>
                  <a:cubicBezTo>
                    <a:pt x="-1710" y="19999"/>
                    <a:pt x="-1317" y="10045"/>
                    <a:pt x="5076" y="4163"/>
                  </a:cubicBezTo>
                  <a:cubicBezTo>
                    <a:pt x="11469" y="-1718"/>
                    <a:pt x="21423" y="-1325"/>
                    <a:pt x="27304" y="5068"/>
                  </a:cubicBezTo>
                  <a:cubicBezTo>
                    <a:pt x="60568" y="41165"/>
                    <a:pt x="78901" y="88119"/>
                    <a:pt x="78901" y="137237"/>
                  </a:cubicBezTo>
                  <a:cubicBezTo>
                    <a:pt x="78901" y="186356"/>
                    <a:pt x="60588" y="233291"/>
                    <a:pt x="27324" y="269407"/>
                  </a:cubicBezTo>
                  <a:cubicBezTo>
                    <a:pt x="24216" y="272770"/>
                    <a:pt x="19987" y="274482"/>
                    <a:pt x="15738" y="274482"/>
                  </a:cubicBezTo>
                  <a:close/>
                </a:path>
              </a:pathLst>
            </a:custGeom>
            <a:solidFill>
              <a:srgbClr val="FFFF00"/>
            </a:solidFill>
            <a:ln w="1937" cap="flat">
              <a:noFill/>
              <a:prstDash val="solid"/>
              <a:miter/>
            </a:ln>
          </p:spPr>
          <p:txBody>
            <a:bodyPr rtlCol="0" anchor="ctr"/>
            <a:lstStyle/>
            <a:p>
              <a:endParaRPr lang="zh-TW" altLang="en-US"/>
            </a:p>
          </p:txBody>
        </p:sp>
        <p:sp>
          <p:nvSpPr>
            <p:cNvPr id="39" name="手繪多邊形: 圖案 38">
              <a:extLst>
                <a:ext uri="{FF2B5EF4-FFF2-40B4-BE49-F238E27FC236}">
                  <a16:creationId xmlns:a16="http://schemas.microsoft.com/office/drawing/2014/main" id="{80243607-1DF9-4B78-A7B1-919C89E0346E}"/>
                </a:ext>
              </a:extLst>
            </p:cNvPr>
            <p:cNvSpPr/>
            <p:nvPr/>
          </p:nvSpPr>
          <p:spPr>
            <a:xfrm>
              <a:off x="9404889" y="5899768"/>
              <a:ext cx="257807" cy="186224"/>
            </a:xfrm>
            <a:custGeom>
              <a:avLst/>
              <a:gdLst>
                <a:gd name="connsiteX0" fmla="*/ 23625 w 257807"/>
                <a:gd name="connsiteY0" fmla="*/ 186225 h 186224"/>
                <a:gd name="connsiteX1" fmla="*/ 8990 w 257807"/>
                <a:gd name="connsiteY1" fmla="*/ 176271 h 186224"/>
                <a:gd name="connsiteX2" fmla="*/ 0 w 257807"/>
                <a:gd name="connsiteY2" fmla="*/ 128884 h 186224"/>
                <a:gd name="connsiteX3" fmla="*/ 128904 w 257807"/>
                <a:gd name="connsiteY3" fmla="*/ 0 h 186224"/>
                <a:gd name="connsiteX4" fmla="*/ 257808 w 257807"/>
                <a:gd name="connsiteY4" fmla="*/ 128904 h 186224"/>
                <a:gd name="connsiteX5" fmla="*/ 249133 w 257807"/>
                <a:gd name="connsiteY5" fmla="*/ 175485 h 186224"/>
                <a:gd name="connsiteX6" fmla="*/ 228773 w 257807"/>
                <a:gd name="connsiteY6" fmla="*/ 184474 h 186224"/>
                <a:gd name="connsiteX7" fmla="*/ 219784 w 257807"/>
                <a:gd name="connsiteY7" fmla="*/ 164115 h 186224"/>
                <a:gd name="connsiteX8" fmla="*/ 226334 w 257807"/>
                <a:gd name="connsiteY8" fmla="*/ 128904 h 186224"/>
                <a:gd name="connsiteX9" fmla="*/ 128904 w 257807"/>
                <a:gd name="connsiteY9" fmla="*/ 31474 h 186224"/>
                <a:gd name="connsiteX10" fmla="*/ 31474 w 257807"/>
                <a:gd name="connsiteY10" fmla="*/ 128904 h 186224"/>
                <a:gd name="connsiteX11" fmla="*/ 38260 w 257807"/>
                <a:gd name="connsiteY11" fmla="*/ 164705 h 186224"/>
                <a:gd name="connsiteX12" fmla="*/ 29408 w 257807"/>
                <a:gd name="connsiteY12" fmla="*/ 185123 h 186224"/>
                <a:gd name="connsiteX13" fmla="*/ 23625 w 257807"/>
                <a:gd name="connsiteY13"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07" h="186224">
                  <a:moveTo>
                    <a:pt x="23625" y="186225"/>
                  </a:moveTo>
                  <a:cubicBezTo>
                    <a:pt x="17350" y="186225"/>
                    <a:pt x="11429" y="182448"/>
                    <a:pt x="8990" y="176271"/>
                  </a:cubicBezTo>
                  <a:cubicBezTo>
                    <a:pt x="3029" y="161184"/>
                    <a:pt x="0" y="145250"/>
                    <a:pt x="0" y="128884"/>
                  </a:cubicBezTo>
                  <a:cubicBezTo>
                    <a:pt x="0" y="57813"/>
                    <a:pt x="57813" y="0"/>
                    <a:pt x="128904" y="0"/>
                  </a:cubicBezTo>
                  <a:cubicBezTo>
                    <a:pt x="199995" y="0"/>
                    <a:pt x="257808" y="57833"/>
                    <a:pt x="257808" y="128904"/>
                  </a:cubicBezTo>
                  <a:cubicBezTo>
                    <a:pt x="257808" y="144955"/>
                    <a:pt x="254896" y="160633"/>
                    <a:pt x="249133" y="175485"/>
                  </a:cubicBezTo>
                  <a:cubicBezTo>
                    <a:pt x="245985" y="183589"/>
                    <a:pt x="236878" y="187602"/>
                    <a:pt x="228773" y="184474"/>
                  </a:cubicBezTo>
                  <a:cubicBezTo>
                    <a:pt x="220669" y="181327"/>
                    <a:pt x="216636" y="172219"/>
                    <a:pt x="219784" y="164115"/>
                  </a:cubicBezTo>
                  <a:cubicBezTo>
                    <a:pt x="224131" y="152902"/>
                    <a:pt x="226334" y="141060"/>
                    <a:pt x="226334" y="128904"/>
                  </a:cubicBezTo>
                  <a:cubicBezTo>
                    <a:pt x="226334" y="75182"/>
                    <a:pt x="182625" y="31474"/>
                    <a:pt x="128904" y="31474"/>
                  </a:cubicBezTo>
                  <a:cubicBezTo>
                    <a:pt x="75182" y="31474"/>
                    <a:pt x="31474" y="75182"/>
                    <a:pt x="31474" y="128904"/>
                  </a:cubicBezTo>
                  <a:cubicBezTo>
                    <a:pt x="31474" y="141277"/>
                    <a:pt x="33755" y="153315"/>
                    <a:pt x="38260" y="164705"/>
                  </a:cubicBezTo>
                  <a:cubicBezTo>
                    <a:pt x="41447" y="172790"/>
                    <a:pt x="37493" y="181937"/>
                    <a:pt x="29408" y="185123"/>
                  </a:cubicBezTo>
                  <a:cubicBezTo>
                    <a:pt x="27520" y="185871"/>
                    <a:pt x="25553" y="186225"/>
                    <a:pt x="23625" y="186225"/>
                  </a:cubicBezTo>
                  <a:close/>
                </a:path>
              </a:pathLst>
            </a:custGeom>
            <a:solidFill>
              <a:srgbClr val="FFFF00"/>
            </a:solidFill>
            <a:ln w="1937" cap="flat">
              <a:noFill/>
              <a:prstDash val="solid"/>
              <a:miter/>
            </a:ln>
          </p:spPr>
          <p:txBody>
            <a:bodyPr rtlCol="0" anchor="ctr"/>
            <a:lstStyle/>
            <a:p>
              <a:endParaRPr lang="zh-TW" altLang="en-US"/>
            </a:p>
          </p:txBody>
        </p:sp>
        <p:sp>
          <p:nvSpPr>
            <p:cNvPr id="40" name="手繪多邊形: 圖案 39">
              <a:extLst>
                <a:ext uri="{FF2B5EF4-FFF2-40B4-BE49-F238E27FC236}">
                  <a16:creationId xmlns:a16="http://schemas.microsoft.com/office/drawing/2014/main" id="{1AA16890-4425-4EC7-A86C-D65C33EB819F}"/>
                </a:ext>
              </a:extLst>
            </p:cNvPr>
            <p:cNvSpPr/>
            <p:nvPr/>
          </p:nvSpPr>
          <p:spPr>
            <a:xfrm>
              <a:off x="9338697" y="5891427"/>
              <a:ext cx="78901" cy="274469"/>
            </a:xfrm>
            <a:custGeom>
              <a:avLst/>
              <a:gdLst>
                <a:gd name="connsiteX0" fmla="*/ 63163 w 78901"/>
                <a:gd name="connsiteY0" fmla="*/ 274470 h 274469"/>
                <a:gd name="connsiteX1" fmla="*/ 51577 w 78901"/>
                <a:gd name="connsiteY1" fmla="*/ 269395 h 274469"/>
                <a:gd name="connsiteX2" fmla="*/ 0 w 78901"/>
                <a:gd name="connsiteY2" fmla="*/ 137245 h 274469"/>
                <a:gd name="connsiteX3" fmla="*/ 51597 w 78901"/>
                <a:gd name="connsiteY3" fmla="*/ 5076 h 274469"/>
                <a:gd name="connsiteX4" fmla="*/ 73825 w 78901"/>
                <a:gd name="connsiteY4" fmla="*/ 4171 h 274469"/>
                <a:gd name="connsiteX5" fmla="*/ 74730 w 78901"/>
                <a:gd name="connsiteY5" fmla="*/ 26399 h 274469"/>
                <a:gd name="connsiteX6" fmla="*/ 31474 w 78901"/>
                <a:gd name="connsiteY6" fmla="*/ 137245 h 274469"/>
                <a:gd name="connsiteX7" fmla="*/ 74730 w 78901"/>
                <a:gd name="connsiteY7" fmla="*/ 248071 h 274469"/>
                <a:gd name="connsiteX8" fmla="*/ 73825 w 78901"/>
                <a:gd name="connsiteY8" fmla="*/ 270300 h 274469"/>
                <a:gd name="connsiteX9" fmla="*/ 63163 w 78901"/>
                <a:gd name="connsiteY9" fmla="*/ 274470 h 2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1" h="274469">
                  <a:moveTo>
                    <a:pt x="63163" y="274470"/>
                  </a:moveTo>
                  <a:cubicBezTo>
                    <a:pt x="58915" y="274470"/>
                    <a:pt x="54685" y="272758"/>
                    <a:pt x="51577" y="269395"/>
                  </a:cubicBezTo>
                  <a:cubicBezTo>
                    <a:pt x="18314" y="233298"/>
                    <a:pt x="0" y="186364"/>
                    <a:pt x="0" y="137245"/>
                  </a:cubicBezTo>
                  <a:cubicBezTo>
                    <a:pt x="0" y="88127"/>
                    <a:pt x="18314" y="41172"/>
                    <a:pt x="51597" y="5076"/>
                  </a:cubicBezTo>
                  <a:cubicBezTo>
                    <a:pt x="57479" y="-1317"/>
                    <a:pt x="67452" y="-1730"/>
                    <a:pt x="73825" y="4171"/>
                  </a:cubicBezTo>
                  <a:cubicBezTo>
                    <a:pt x="80218" y="10053"/>
                    <a:pt x="80631" y="20026"/>
                    <a:pt x="74730" y="26399"/>
                  </a:cubicBezTo>
                  <a:cubicBezTo>
                    <a:pt x="46837" y="56673"/>
                    <a:pt x="31474" y="96035"/>
                    <a:pt x="31474" y="137245"/>
                  </a:cubicBezTo>
                  <a:cubicBezTo>
                    <a:pt x="31474" y="178456"/>
                    <a:pt x="46837" y="217798"/>
                    <a:pt x="74730" y="248071"/>
                  </a:cubicBezTo>
                  <a:cubicBezTo>
                    <a:pt x="80612" y="254464"/>
                    <a:pt x="80218" y="264418"/>
                    <a:pt x="73825" y="270300"/>
                  </a:cubicBezTo>
                  <a:cubicBezTo>
                    <a:pt x="70796" y="273093"/>
                    <a:pt x="66980" y="274470"/>
                    <a:pt x="63163" y="274470"/>
                  </a:cubicBezTo>
                  <a:close/>
                </a:path>
              </a:pathLst>
            </a:custGeom>
            <a:solidFill>
              <a:srgbClr val="FFFF00"/>
            </a:solidFill>
            <a:ln w="1937" cap="flat">
              <a:noFill/>
              <a:prstDash val="solid"/>
              <a:miter/>
            </a:ln>
          </p:spPr>
          <p:txBody>
            <a:bodyPr rtlCol="0" anchor="ctr"/>
            <a:lstStyle/>
            <a:p>
              <a:endParaRPr lang="zh-TW" altLang="en-US"/>
            </a:p>
          </p:txBody>
        </p:sp>
      </p:grpSp>
      <p:pic>
        <p:nvPicPr>
          <p:cNvPr id="10" name="圖片 9">
            <a:extLst>
              <a:ext uri="{FF2B5EF4-FFF2-40B4-BE49-F238E27FC236}">
                <a16:creationId xmlns:a16="http://schemas.microsoft.com/office/drawing/2014/main" id="{B9CBC713-36DB-486D-963C-89E47635FCEA}"/>
              </a:ext>
            </a:extLst>
          </p:cNvPr>
          <p:cNvPicPr>
            <a:picLocks noChangeAspect="1"/>
          </p:cNvPicPr>
          <p:nvPr/>
        </p:nvPicPr>
        <p:blipFill>
          <a:blip r:embed="rId6"/>
          <a:stretch>
            <a:fillRect/>
          </a:stretch>
        </p:blipFill>
        <p:spPr>
          <a:xfrm>
            <a:off x="2480935" y="4082790"/>
            <a:ext cx="5695753" cy="2622455"/>
          </a:xfrm>
          <a:prstGeom prst="rect">
            <a:avLst/>
          </a:prstGeom>
        </p:spPr>
      </p:pic>
      <p:sp>
        <p:nvSpPr>
          <p:cNvPr id="49" name="文字方塊 48">
            <a:extLst>
              <a:ext uri="{FF2B5EF4-FFF2-40B4-BE49-F238E27FC236}">
                <a16:creationId xmlns:a16="http://schemas.microsoft.com/office/drawing/2014/main" id="{EB850C0C-A02B-4612-A919-AACD6CFF09D2}"/>
              </a:ext>
            </a:extLst>
          </p:cNvPr>
          <p:cNvSpPr txBox="1"/>
          <p:nvPr/>
        </p:nvSpPr>
        <p:spPr>
          <a:xfrm>
            <a:off x="8286958" y="4081483"/>
            <a:ext cx="3715540" cy="1077218"/>
          </a:xfrm>
          <a:prstGeom prst="rect">
            <a:avLst/>
          </a:prstGeom>
          <a:noFill/>
        </p:spPr>
        <p:txBody>
          <a:bodyPr wrap="square" rtlCol="0">
            <a:spAutoFit/>
          </a:bodyPr>
          <a:lstStyle/>
          <a:p>
            <a:r>
              <a:rPr lang="zh-TW" altLang="en-US" sz="3200" dirty="0">
                <a:solidFill>
                  <a:srgbClr val="FFFF00"/>
                </a:solidFill>
                <a:latin typeface="微軟正黑體" panose="020B0604030504040204" pitchFamily="34" charset="-120"/>
                <a:ea typeface="微軟正黑體" panose="020B0604030504040204" pitchFamily="34" charset="-120"/>
              </a:rPr>
              <a:t>下載完畢，先編輯再列印</a:t>
            </a:r>
            <a:r>
              <a:rPr lang="en-US" altLang="zh-TW" sz="3200" dirty="0">
                <a:solidFill>
                  <a:srgbClr val="FFFF00"/>
                </a:solidFill>
                <a:latin typeface="微軟正黑體" panose="020B0604030504040204" pitchFamily="34" charset="-120"/>
                <a:ea typeface="微軟正黑體" panose="020B0604030504040204" pitchFamily="34" charset="-120"/>
              </a:rPr>
              <a:t>~~~</a:t>
            </a:r>
            <a:endParaRPr lang="zh-TW" altLang="en-US" sz="3200" dirty="0">
              <a:solidFill>
                <a:srgbClr val="FFFF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68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6869" y="338169"/>
            <a:ext cx="940137" cy="886149"/>
          </a:xfrm>
          <a:prstGeom prst="rect">
            <a:avLst/>
          </a:prstGeom>
        </p:spPr>
      </p:pic>
      <p:sp>
        <p:nvSpPr>
          <p:cNvPr id="13" name="文字方塊 12">
            <a:extLst>
              <a:ext uri="{FF2B5EF4-FFF2-40B4-BE49-F238E27FC236}">
                <a16:creationId xmlns:a16="http://schemas.microsoft.com/office/drawing/2014/main" id="{B67C7EC7-FB59-4AC9-823B-0CC52319C4DC}"/>
              </a:ext>
            </a:extLst>
          </p:cNvPr>
          <p:cNvSpPr txBox="1"/>
          <p:nvPr/>
        </p:nvSpPr>
        <p:spPr>
          <a:xfrm>
            <a:off x="6303342" y="365125"/>
            <a:ext cx="4183857"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肖像及著作權授權同意書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之一、</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)……1</a:t>
            </a:r>
            <a:endParaRPr lang="zh-TW" altLang="en-US" sz="2400" dirty="0">
              <a:effectLst/>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8DB8B8BE-BB66-4242-BE82-FC32DD8865B4}"/>
              </a:ext>
            </a:extLst>
          </p:cNvPr>
          <p:cNvPicPr>
            <a:picLocks noChangeAspect="1"/>
          </p:cNvPicPr>
          <p:nvPr/>
        </p:nvPicPr>
        <p:blipFill>
          <a:blip r:embed="rId4"/>
          <a:stretch>
            <a:fillRect/>
          </a:stretch>
        </p:blipFill>
        <p:spPr>
          <a:xfrm>
            <a:off x="2381690" y="1550199"/>
            <a:ext cx="9143999" cy="5143500"/>
          </a:xfrm>
          <a:prstGeom prst="rect">
            <a:avLst/>
          </a:prstGeom>
        </p:spPr>
      </p:pic>
      <p:pic>
        <p:nvPicPr>
          <p:cNvPr id="10" name="圖片 9">
            <a:extLst>
              <a:ext uri="{FF2B5EF4-FFF2-40B4-BE49-F238E27FC236}">
                <a16:creationId xmlns:a16="http://schemas.microsoft.com/office/drawing/2014/main" id="{D61AD8A0-ED4C-46B9-8231-8419901DB4D1}"/>
              </a:ext>
            </a:extLst>
          </p:cNvPr>
          <p:cNvPicPr>
            <a:picLocks noChangeAspect="1"/>
          </p:cNvPicPr>
          <p:nvPr/>
        </p:nvPicPr>
        <p:blipFill>
          <a:blip r:embed="rId5"/>
          <a:stretch>
            <a:fillRect/>
          </a:stretch>
        </p:blipFill>
        <p:spPr>
          <a:xfrm>
            <a:off x="9174959" y="2223078"/>
            <a:ext cx="2334134" cy="640004"/>
          </a:xfrm>
          <a:prstGeom prst="rect">
            <a:avLst/>
          </a:prstGeom>
        </p:spPr>
      </p:pic>
      <p:pic>
        <p:nvPicPr>
          <p:cNvPr id="17" name="圖形 16">
            <a:extLst>
              <a:ext uri="{FF2B5EF4-FFF2-40B4-BE49-F238E27FC236}">
                <a16:creationId xmlns:a16="http://schemas.microsoft.com/office/drawing/2014/main" id="{0ED30749-08A9-4459-9398-6093DD65DF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7922" y="2714317"/>
            <a:ext cx="1032447" cy="1875612"/>
          </a:xfrm>
          <a:prstGeom prst="rect">
            <a:avLst/>
          </a:prstGeom>
        </p:spPr>
      </p:pic>
      <p:sp>
        <p:nvSpPr>
          <p:cNvPr id="12" name="投影片編號版面配置區 11">
            <a:extLst>
              <a:ext uri="{FF2B5EF4-FFF2-40B4-BE49-F238E27FC236}">
                <a16:creationId xmlns:a16="http://schemas.microsoft.com/office/drawing/2014/main" id="{CE6F8FE9-71E3-43C0-B8FC-0040DADFF021}"/>
              </a:ext>
            </a:extLst>
          </p:cNvPr>
          <p:cNvSpPr>
            <a:spLocks noGrp="1"/>
          </p:cNvSpPr>
          <p:nvPr>
            <p:ph type="sldNum" sz="quarter" idx="12"/>
          </p:nvPr>
        </p:nvSpPr>
        <p:spPr/>
        <p:txBody>
          <a:bodyPr/>
          <a:lstStyle/>
          <a:p>
            <a:fld id="{8DC4374B-3742-4AB2-9965-85465C75D90C}" type="slidenum">
              <a:rPr lang="zh-TW" altLang="en-US" smtClean="0"/>
              <a:t>28</a:t>
            </a:fld>
            <a:endParaRPr lang="zh-TW" altLang="en-US"/>
          </a:p>
        </p:txBody>
      </p:sp>
      <p:pic>
        <p:nvPicPr>
          <p:cNvPr id="14" name="圖片 13">
            <a:extLst>
              <a:ext uri="{FF2B5EF4-FFF2-40B4-BE49-F238E27FC236}">
                <a16:creationId xmlns:a16="http://schemas.microsoft.com/office/drawing/2014/main" id="{8CB400D7-F4D6-4BCF-AF58-D0DE87830429}"/>
              </a:ext>
            </a:extLst>
          </p:cNvPr>
          <p:cNvPicPr>
            <a:picLocks noChangeAspect="1"/>
          </p:cNvPicPr>
          <p:nvPr/>
        </p:nvPicPr>
        <p:blipFill>
          <a:blip r:embed="rId8"/>
          <a:stretch>
            <a:fillRect/>
          </a:stretch>
        </p:blipFill>
        <p:spPr>
          <a:xfrm>
            <a:off x="189502" y="1538653"/>
            <a:ext cx="2101937" cy="5166593"/>
          </a:xfrm>
          <a:prstGeom prst="rect">
            <a:avLst/>
          </a:prstGeom>
        </p:spPr>
      </p:pic>
      <p:sp>
        <p:nvSpPr>
          <p:cNvPr id="15" name="矩形 14">
            <a:extLst>
              <a:ext uri="{FF2B5EF4-FFF2-40B4-BE49-F238E27FC236}">
                <a16:creationId xmlns:a16="http://schemas.microsoft.com/office/drawing/2014/main" id="{90674A5B-F5EA-4165-8F69-AF29BDD56FF1}"/>
              </a:ext>
            </a:extLst>
          </p:cNvPr>
          <p:cNvSpPr/>
          <p:nvPr/>
        </p:nvSpPr>
        <p:spPr>
          <a:xfrm>
            <a:off x="189500" y="5257448"/>
            <a:ext cx="2101937" cy="14477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0AC18F35-E7B9-4265-9C01-6034A5181625}"/>
              </a:ext>
            </a:extLst>
          </p:cNvPr>
          <p:cNvSpPr/>
          <p:nvPr/>
        </p:nvSpPr>
        <p:spPr>
          <a:xfrm>
            <a:off x="189500" y="1951539"/>
            <a:ext cx="2101937" cy="276992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5D7ECB62-E430-4D15-AD3D-A1290C03DA93}"/>
              </a:ext>
            </a:extLst>
          </p:cNvPr>
          <p:cNvSpPr txBox="1"/>
          <p:nvPr/>
        </p:nvSpPr>
        <p:spPr>
          <a:xfrm>
            <a:off x="3506791" y="3467457"/>
            <a:ext cx="1338828" cy="369332"/>
          </a:xfrm>
          <a:prstGeom prst="rect">
            <a:avLst/>
          </a:prstGeom>
          <a:noFill/>
        </p:spPr>
        <p:txBody>
          <a:bodyPr wrap="none" rtlCol="0">
            <a:spAutoFit/>
          </a:bodyPr>
          <a:lstStyle/>
          <a:p>
            <a:r>
              <a:rPr lang="zh-TW" altLang="en-US" dirty="0">
                <a:solidFill>
                  <a:srgbClr val="FF0000"/>
                </a:solidFill>
                <a:highlight>
                  <a:srgbClr val="FBDAC8"/>
                </a:highlight>
              </a:rPr>
              <a:t>版本更新中</a:t>
            </a:r>
          </a:p>
        </p:txBody>
      </p:sp>
    </p:spTree>
    <p:extLst>
      <p:ext uri="{BB962C8B-B14F-4D97-AF65-F5344CB8AC3E}">
        <p14:creationId xmlns:p14="http://schemas.microsoft.com/office/powerpoint/2010/main" val="29949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6869" y="338169"/>
            <a:ext cx="940137" cy="886149"/>
          </a:xfrm>
          <a:prstGeom prst="rect">
            <a:avLst/>
          </a:prstGeom>
        </p:spPr>
      </p:pic>
      <p:sp>
        <p:nvSpPr>
          <p:cNvPr id="13" name="文字方塊 12">
            <a:extLst>
              <a:ext uri="{FF2B5EF4-FFF2-40B4-BE49-F238E27FC236}">
                <a16:creationId xmlns:a16="http://schemas.microsoft.com/office/drawing/2014/main" id="{B67C7EC7-FB59-4AC9-823B-0CC52319C4DC}"/>
              </a:ext>
            </a:extLst>
          </p:cNvPr>
          <p:cNvSpPr txBox="1"/>
          <p:nvPr/>
        </p:nvSpPr>
        <p:spPr>
          <a:xfrm>
            <a:off x="6303342" y="365125"/>
            <a:ext cx="4183857"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肖像及著作權授權同意書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之一、</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)…..2</a:t>
            </a:r>
            <a:endParaRPr lang="zh-TW" altLang="en-US" sz="2400" dirty="0">
              <a:effectLst/>
              <a:latin typeface="微軟正黑體" panose="020B0604030504040204" pitchFamily="34" charset="-120"/>
              <a:ea typeface="微軟正黑體" panose="020B0604030504040204" pitchFamily="34" charset="-120"/>
            </a:endParaRPr>
          </a:p>
        </p:txBody>
      </p:sp>
      <p:pic>
        <p:nvPicPr>
          <p:cNvPr id="14" name="圖片 13">
            <a:extLst>
              <a:ext uri="{FF2B5EF4-FFF2-40B4-BE49-F238E27FC236}">
                <a16:creationId xmlns:a16="http://schemas.microsoft.com/office/drawing/2014/main" id="{1583ECE7-23B1-4E09-BA4A-D7311CF95E54}"/>
              </a:ext>
            </a:extLst>
          </p:cNvPr>
          <p:cNvPicPr>
            <a:picLocks noChangeAspect="1"/>
          </p:cNvPicPr>
          <p:nvPr/>
        </p:nvPicPr>
        <p:blipFill>
          <a:blip r:embed="rId4"/>
          <a:stretch>
            <a:fillRect/>
          </a:stretch>
        </p:blipFill>
        <p:spPr>
          <a:xfrm>
            <a:off x="2480936" y="1538653"/>
            <a:ext cx="7762657" cy="5143501"/>
          </a:xfrm>
          <a:prstGeom prst="rect">
            <a:avLst/>
          </a:prstGeom>
        </p:spPr>
      </p:pic>
      <p:pic>
        <p:nvPicPr>
          <p:cNvPr id="17" name="圖形 16">
            <a:extLst>
              <a:ext uri="{FF2B5EF4-FFF2-40B4-BE49-F238E27FC236}">
                <a16:creationId xmlns:a16="http://schemas.microsoft.com/office/drawing/2014/main" id="{0ED30749-08A9-4459-9398-6093DD65DF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8730919" y="5267436"/>
            <a:ext cx="635837" cy="1155103"/>
          </a:xfrm>
          <a:prstGeom prst="rect">
            <a:avLst/>
          </a:prstGeom>
        </p:spPr>
      </p:pic>
      <p:sp>
        <p:nvSpPr>
          <p:cNvPr id="15" name="語音泡泡: 圓角矩形 14">
            <a:extLst>
              <a:ext uri="{FF2B5EF4-FFF2-40B4-BE49-F238E27FC236}">
                <a16:creationId xmlns:a16="http://schemas.microsoft.com/office/drawing/2014/main" id="{6C2553EA-271F-4DB4-9C90-7F26415DBC73}"/>
              </a:ext>
            </a:extLst>
          </p:cNvPr>
          <p:cNvSpPr/>
          <p:nvPr/>
        </p:nvSpPr>
        <p:spPr>
          <a:xfrm>
            <a:off x="7009652" y="2623233"/>
            <a:ext cx="4817003" cy="2420033"/>
          </a:xfrm>
          <a:prstGeom prst="wedgeRoundRectCallout">
            <a:avLst>
              <a:gd name="adj1" fmla="val -68206"/>
              <a:gd name="adj2" fmla="val -19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000" dirty="0">
                <a:solidFill>
                  <a:schemeClr val="bg1"/>
                </a:solidFill>
                <a:latin typeface="微軟正黑體" panose="020B0604030504040204" pitchFamily="34" charset="-120"/>
                <a:ea typeface="微軟正黑體" panose="020B0604030504040204" pitchFamily="34" charset="-120"/>
              </a:rPr>
              <a:t>請列印</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附件六之一、六之二</a:t>
            </a:r>
            <a:r>
              <a:rPr lang="zh-TW" altLang="en-US" sz="2000" dirty="0">
                <a:solidFill>
                  <a:schemeClr val="bg1"/>
                </a:solidFill>
                <a:latin typeface="微軟正黑體" panose="020B0604030504040204" pitchFamily="34" charset="-120"/>
                <a:ea typeface="微軟正黑體" panose="020B0604030504040204" pitchFamily="34" charset="-120"/>
              </a:rPr>
              <a:t>；</a:t>
            </a:r>
            <a:br>
              <a:rPr lang="en-US" altLang="zh-TW" sz="2000" dirty="0">
                <a:solidFill>
                  <a:schemeClr val="bg1"/>
                </a:solidFill>
                <a:latin typeface="微軟正黑體" panose="020B0604030504040204" pitchFamily="34" charset="-120"/>
                <a:ea typeface="微軟正黑體" panose="020B0604030504040204" pitchFamily="34" charset="-120"/>
              </a:rPr>
            </a:br>
            <a:endParaRPr lang="en-US" altLang="zh-TW" sz="2000" dirty="0">
              <a:solidFill>
                <a:schemeClr val="bg1"/>
              </a:solidFill>
              <a:latin typeface="微軟正黑體" panose="020B0604030504040204" pitchFamily="34" charset="-120"/>
              <a:ea typeface="微軟正黑體" panose="020B0604030504040204" pitchFamily="34" charset="-120"/>
            </a:endParaRPr>
          </a:p>
          <a:p>
            <a:pPr>
              <a:lnSpc>
                <a:spcPct val="120000"/>
              </a:lnSpc>
            </a:pP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附件</a:t>
            </a:r>
            <a:r>
              <a:rPr lang="zh-TW" altLang="en-US" sz="2000" b="1" u="none" strike="noStrike" dirty="0">
                <a:solidFill>
                  <a:srgbClr val="FFC000"/>
                </a:solidFill>
                <a:effectLst/>
                <a:latin typeface="微軟正黑體" panose="020B0604030504040204" pitchFamily="34" charset="-120"/>
                <a:ea typeface="微軟正黑體" panose="020B0604030504040204" pitchFamily="34" charset="-120"/>
              </a:rPr>
              <a:t>六之一</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，由指導</a:t>
            </a:r>
            <a:r>
              <a:rPr lang="zh-TW" altLang="en-US" sz="2000" b="1" dirty="0">
                <a:solidFill>
                  <a:srgbClr val="FFC000"/>
                </a:solidFill>
                <a:latin typeface="微軟正黑體" panose="020B0604030504040204" pitchFamily="34" charset="-120"/>
                <a:ea typeface="微軟正黑體" panose="020B0604030504040204" pitchFamily="34" charset="-120"/>
              </a:rPr>
              <a:t>教師</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及作者</a:t>
            </a:r>
            <a:r>
              <a:rPr lang="zh-TW" altLang="en-US" sz="2000" b="1" u="none" strike="noStrike" dirty="0">
                <a:solidFill>
                  <a:srgbClr val="FFFF00"/>
                </a:solidFill>
                <a:effectLst/>
                <a:latin typeface="微軟正黑體" panose="020B0604030504040204" pitchFamily="34" charset="-120"/>
                <a:ea typeface="微軟正黑體" panose="020B0604030504040204" pitchFamily="34" charset="-120"/>
              </a:rPr>
              <a:t>同學</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簽名塡寫資料。</a:t>
            </a:r>
            <a:endParaRPr lang="en-US" altLang="zh-TW" sz="2000" u="none" strike="noStrike" dirty="0">
              <a:solidFill>
                <a:schemeClr val="bg1"/>
              </a:solidFill>
              <a:effectLst/>
              <a:latin typeface="微軟正黑體" panose="020B0604030504040204" pitchFamily="34" charset="-120"/>
              <a:ea typeface="微軟正黑體" panose="020B0604030504040204" pitchFamily="34" charset="-120"/>
            </a:endParaRPr>
          </a:p>
          <a:p>
            <a:pPr>
              <a:lnSpc>
                <a:spcPct val="120000"/>
              </a:lnSpc>
            </a:pP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附件</a:t>
            </a:r>
            <a:r>
              <a:rPr lang="zh-TW" altLang="en-US" sz="2000" b="1" u="none" strike="noStrike" dirty="0">
                <a:solidFill>
                  <a:srgbClr val="FFFF00"/>
                </a:solidFill>
                <a:effectLst/>
                <a:latin typeface="微軟正黑體" panose="020B0604030504040204" pitchFamily="34" charset="-120"/>
                <a:ea typeface="微軟正黑體" panose="020B0604030504040204" pitchFamily="34" charset="-120"/>
              </a:rPr>
              <a:t>六之二</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，由作者</a:t>
            </a:r>
            <a:r>
              <a:rPr lang="zh-TW" altLang="en-US" sz="2000" b="1" u="none" strike="noStrike" dirty="0">
                <a:solidFill>
                  <a:srgbClr val="FFFF00"/>
                </a:solidFill>
                <a:effectLst/>
                <a:latin typeface="微軟正黑體" panose="020B0604030504040204" pitchFamily="34" charset="-120"/>
                <a:ea typeface="微軟正黑體" panose="020B0604030504040204" pitchFamily="34" charset="-120"/>
              </a:rPr>
              <a:t>同學</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及作者</a:t>
            </a:r>
            <a:r>
              <a:rPr lang="zh-TW" altLang="en-US" sz="2000" b="1" u="none" strike="noStrike" dirty="0">
                <a:solidFill>
                  <a:srgbClr val="FFFF00"/>
                </a:solidFill>
                <a:effectLst/>
                <a:latin typeface="微軟正黑體" panose="020B0604030504040204" pitchFamily="34" charset="-120"/>
                <a:ea typeface="微軟正黑體" panose="020B0604030504040204" pitchFamily="34" charset="-120"/>
              </a:rPr>
              <a:t>同學的家長</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簽名塡寫資料。</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BAFEA785-15E4-40E5-9530-361E121A654D}"/>
              </a:ext>
            </a:extLst>
          </p:cNvPr>
          <p:cNvSpPr>
            <a:spLocks noGrp="1"/>
          </p:cNvSpPr>
          <p:nvPr>
            <p:ph type="sldNum" sz="quarter" idx="12"/>
          </p:nvPr>
        </p:nvSpPr>
        <p:spPr/>
        <p:txBody>
          <a:bodyPr/>
          <a:lstStyle/>
          <a:p>
            <a:fld id="{8DC4374B-3742-4AB2-9965-85465C75D90C}" type="slidenum">
              <a:rPr lang="zh-TW" altLang="en-US" smtClean="0"/>
              <a:t>29</a:t>
            </a:fld>
            <a:endParaRPr lang="zh-TW" altLang="en-US"/>
          </a:p>
        </p:txBody>
      </p:sp>
      <p:pic>
        <p:nvPicPr>
          <p:cNvPr id="23" name="圖片 22">
            <a:extLst>
              <a:ext uri="{FF2B5EF4-FFF2-40B4-BE49-F238E27FC236}">
                <a16:creationId xmlns:a16="http://schemas.microsoft.com/office/drawing/2014/main" id="{8822CD81-4C8A-435F-98FD-9B1DD4FB56B4}"/>
              </a:ext>
            </a:extLst>
          </p:cNvPr>
          <p:cNvPicPr>
            <a:picLocks noChangeAspect="1"/>
          </p:cNvPicPr>
          <p:nvPr/>
        </p:nvPicPr>
        <p:blipFill>
          <a:blip r:embed="rId7"/>
          <a:stretch>
            <a:fillRect/>
          </a:stretch>
        </p:blipFill>
        <p:spPr>
          <a:xfrm>
            <a:off x="189502" y="1538653"/>
            <a:ext cx="2101937" cy="5166593"/>
          </a:xfrm>
          <a:prstGeom prst="rect">
            <a:avLst/>
          </a:prstGeom>
        </p:spPr>
      </p:pic>
      <p:sp>
        <p:nvSpPr>
          <p:cNvPr id="24" name="矩形 23">
            <a:extLst>
              <a:ext uri="{FF2B5EF4-FFF2-40B4-BE49-F238E27FC236}">
                <a16:creationId xmlns:a16="http://schemas.microsoft.com/office/drawing/2014/main" id="{ED350C19-F5B1-442B-B245-D6F1D09C4F35}"/>
              </a:ext>
            </a:extLst>
          </p:cNvPr>
          <p:cNvSpPr/>
          <p:nvPr/>
        </p:nvSpPr>
        <p:spPr>
          <a:xfrm>
            <a:off x="189500" y="5257448"/>
            <a:ext cx="2101937" cy="144779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E3C173A1-1D6A-42E6-A26B-0FCCD71757E6}"/>
              </a:ext>
            </a:extLst>
          </p:cNvPr>
          <p:cNvSpPr/>
          <p:nvPr/>
        </p:nvSpPr>
        <p:spPr>
          <a:xfrm>
            <a:off x="189500" y="1951539"/>
            <a:ext cx="2101937" cy="276992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E8A475B4-1D46-4ABD-8CDB-D488869AA58B}"/>
              </a:ext>
            </a:extLst>
          </p:cNvPr>
          <p:cNvSpPr txBox="1"/>
          <p:nvPr/>
        </p:nvSpPr>
        <p:spPr>
          <a:xfrm>
            <a:off x="3506791" y="3467457"/>
            <a:ext cx="1338828" cy="369332"/>
          </a:xfrm>
          <a:prstGeom prst="rect">
            <a:avLst/>
          </a:prstGeom>
          <a:noFill/>
        </p:spPr>
        <p:txBody>
          <a:bodyPr wrap="none" rtlCol="0">
            <a:spAutoFit/>
          </a:bodyPr>
          <a:lstStyle/>
          <a:p>
            <a:r>
              <a:rPr lang="zh-TW" altLang="en-US" dirty="0">
                <a:solidFill>
                  <a:srgbClr val="FF0000"/>
                </a:solidFill>
                <a:highlight>
                  <a:srgbClr val="FBDAC8"/>
                </a:highlight>
              </a:rPr>
              <a:t>版本更新中</a:t>
            </a:r>
          </a:p>
        </p:txBody>
      </p:sp>
    </p:spTree>
    <p:extLst>
      <p:ext uri="{BB962C8B-B14F-4D97-AF65-F5344CB8AC3E}">
        <p14:creationId xmlns:p14="http://schemas.microsoft.com/office/powerpoint/2010/main" val="86552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016CF5A-E8CB-4EE2-9939-75150F2836F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898E3F95-3623-4910-8E4D-E7CA11942E10}"/>
              </a:ext>
            </a:extLst>
          </p:cNvPr>
          <p:cNvSpPr>
            <a:spLocks noGrp="1"/>
          </p:cNvSpPr>
          <p:nvPr>
            <p:ph type="title"/>
          </p:nvPr>
        </p:nvSpPr>
        <p:spPr>
          <a:xfrm>
            <a:off x="838200" y="173684"/>
            <a:ext cx="10515600" cy="1325563"/>
          </a:xfrm>
        </p:spPr>
        <p:txBody>
          <a:bodyPr>
            <a:normAutofit/>
          </a:bodyPr>
          <a:lstStyle/>
          <a:p>
            <a:r>
              <a:rPr lang="en-US" altLang="zh-TW" sz="4800" b="1" dirty="0">
                <a:solidFill>
                  <a:srgbClr val="4454A2"/>
                </a:solidFill>
              </a:rPr>
              <a:t>https://sci.ptc.edu.tw</a:t>
            </a:r>
            <a:endParaRPr lang="zh-TW" altLang="en-US" sz="4800" b="1" dirty="0">
              <a:solidFill>
                <a:srgbClr val="4454A2"/>
              </a:solidFill>
            </a:endParaRPr>
          </a:p>
        </p:txBody>
      </p:sp>
      <p:pic>
        <p:nvPicPr>
          <p:cNvPr id="7" name="圖片 6">
            <a:extLst>
              <a:ext uri="{FF2B5EF4-FFF2-40B4-BE49-F238E27FC236}">
                <a16:creationId xmlns:a16="http://schemas.microsoft.com/office/drawing/2014/main" id="{C68F5311-AE61-412F-B0DF-7EE608D5091F}"/>
              </a:ext>
            </a:extLst>
          </p:cNvPr>
          <p:cNvPicPr>
            <a:picLocks noChangeAspect="1"/>
          </p:cNvPicPr>
          <p:nvPr/>
        </p:nvPicPr>
        <p:blipFill rotWithShape="1">
          <a:blip r:embed="rId2"/>
          <a:srcRect b="3710"/>
          <a:stretch/>
        </p:blipFill>
        <p:spPr>
          <a:xfrm>
            <a:off x="838200" y="1415560"/>
            <a:ext cx="10515599" cy="5442440"/>
          </a:xfrm>
          <a:prstGeom prst="rect">
            <a:avLst/>
          </a:prstGeom>
        </p:spPr>
      </p:pic>
      <p:pic>
        <p:nvPicPr>
          <p:cNvPr id="12" name="圖形 11">
            <a:extLst>
              <a:ext uri="{FF2B5EF4-FFF2-40B4-BE49-F238E27FC236}">
                <a16:creationId xmlns:a16="http://schemas.microsoft.com/office/drawing/2014/main" id="{2BD7E883-9719-4EF6-9B9B-36E84E1DCD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133" y="3219191"/>
            <a:ext cx="2003014" cy="3638809"/>
          </a:xfrm>
          <a:prstGeom prst="rect">
            <a:avLst/>
          </a:prstGeom>
        </p:spPr>
      </p:pic>
      <p:sp>
        <p:nvSpPr>
          <p:cNvPr id="14" name="投影片編號版面配置區 13">
            <a:extLst>
              <a:ext uri="{FF2B5EF4-FFF2-40B4-BE49-F238E27FC236}">
                <a16:creationId xmlns:a16="http://schemas.microsoft.com/office/drawing/2014/main" id="{D70A227B-E01A-4BDC-A65F-2A9126E7EFCF}"/>
              </a:ext>
            </a:extLst>
          </p:cNvPr>
          <p:cNvSpPr>
            <a:spLocks noGrp="1"/>
          </p:cNvSpPr>
          <p:nvPr>
            <p:ph type="sldNum" sz="quarter" idx="12"/>
          </p:nvPr>
        </p:nvSpPr>
        <p:spPr/>
        <p:txBody>
          <a:bodyPr/>
          <a:lstStyle/>
          <a:p>
            <a:fld id="{8DC4374B-3742-4AB2-9965-85465C75D90C}" type="slidenum">
              <a:rPr lang="zh-TW" altLang="en-US" smtClean="0"/>
              <a:t>3</a:t>
            </a:fld>
            <a:endParaRPr lang="zh-TW" altLang="en-US"/>
          </a:p>
        </p:txBody>
      </p:sp>
    </p:spTree>
    <p:extLst>
      <p:ext uri="{BB962C8B-B14F-4D97-AF65-F5344CB8AC3E}">
        <p14:creationId xmlns:p14="http://schemas.microsoft.com/office/powerpoint/2010/main" val="22349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940B3BCF-71A5-4867-8443-12BEBD9337FD}"/>
              </a:ext>
            </a:extLst>
          </p:cNvPr>
          <p:cNvPicPr>
            <a:picLocks noChangeAspect="1"/>
          </p:cNvPicPr>
          <p:nvPr/>
        </p:nvPicPr>
        <p:blipFill>
          <a:blip r:embed="rId2"/>
          <a:stretch>
            <a:fillRect/>
          </a:stretch>
        </p:blipFill>
        <p:spPr>
          <a:xfrm>
            <a:off x="2443536" y="1610371"/>
            <a:ext cx="9057556" cy="5094875"/>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6869" y="338169"/>
            <a:ext cx="940137" cy="886149"/>
          </a:xfrm>
          <a:prstGeom prst="rect">
            <a:avLst/>
          </a:prstGeom>
        </p:spPr>
      </p:pic>
      <p:sp>
        <p:nvSpPr>
          <p:cNvPr id="13" name="文字方塊 12">
            <a:extLst>
              <a:ext uri="{FF2B5EF4-FFF2-40B4-BE49-F238E27FC236}">
                <a16:creationId xmlns:a16="http://schemas.microsoft.com/office/drawing/2014/main" id="{61770C0C-20BE-4D35-9770-8359BFE08C16}"/>
              </a:ext>
            </a:extLst>
          </p:cNvPr>
          <p:cNvSpPr txBox="1"/>
          <p:nvPr/>
        </p:nvSpPr>
        <p:spPr>
          <a:xfrm>
            <a:off x="6367907" y="531091"/>
            <a:ext cx="4183856" cy="461665"/>
          </a:xfrm>
          <a:prstGeom prst="rect">
            <a:avLst/>
          </a:prstGeom>
          <a:solidFill>
            <a:schemeClr val="accent4">
              <a:lumMod val="40000"/>
              <a:lumOff val="60000"/>
            </a:schemeClr>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列印逐項檢核表</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b="0" i="0" u="none" strike="noStrike" dirty="0">
                <a:solidFill>
                  <a:srgbClr val="FF0000"/>
                </a:solidFill>
                <a:effectLst/>
                <a:latin typeface="微軟正黑體" panose="020B0604030504040204" pitchFamily="34" charset="-120"/>
                <a:ea typeface="微軟正黑體" panose="020B0604030504040204" pitchFamily="34" charset="-120"/>
              </a:rPr>
              <a:t>附件十一</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pic>
        <p:nvPicPr>
          <p:cNvPr id="16" name="圖片 15">
            <a:extLst>
              <a:ext uri="{FF2B5EF4-FFF2-40B4-BE49-F238E27FC236}">
                <a16:creationId xmlns:a16="http://schemas.microsoft.com/office/drawing/2014/main" id="{44C79D2E-F351-454C-B214-28B3332498E6}"/>
              </a:ext>
            </a:extLst>
          </p:cNvPr>
          <p:cNvPicPr>
            <a:picLocks noChangeAspect="1"/>
          </p:cNvPicPr>
          <p:nvPr/>
        </p:nvPicPr>
        <p:blipFill>
          <a:blip r:embed="rId5"/>
          <a:stretch>
            <a:fillRect/>
          </a:stretch>
        </p:blipFill>
        <p:spPr>
          <a:xfrm>
            <a:off x="9668364" y="2354962"/>
            <a:ext cx="2334134" cy="640004"/>
          </a:xfrm>
          <a:prstGeom prst="rect">
            <a:avLst/>
          </a:prstGeom>
        </p:spPr>
      </p:pic>
      <p:pic>
        <p:nvPicPr>
          <p:cNvPr id="18" name="圖形 17">
            <a:extLst>
              <a:ext uri="{FF2B5EF4-FFF2-40B4-BE49-F238E27FC236}">
                <a16:creationId xmlns:a16="http://schemas.microsoft.com/office/drawing/2014/main" id="{871926F0-C16C-4B8C-B6A6-56F48190D3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1327" y="2846201"/>
            <a:ext cx="1032447" cy="1875612"/>
          </a:xfrm>
          <a:prstGeom prst="rect">
            <a:avLst/>
          </a:prstGeom>
        </p:spPr>
      </p:pic>
      <p:sp>
        <p:nvSpPr>
          <p:cNvPr id="10" name="投影片編號版面配置區 9">
            <a:extLst>
              <a:ext uri="{FF2B5EF4-FFF2-40B4-BE49-F238E27FC236}">
                <a16:creationId xmlns:a16="http://schemas.microsoft.com/office/drawing/2014/main" id="{67026EDB-432C-4E3D-AD12-EDBC7FB7204B}"/>
              </a:ext>
            </a:extLst>
          </p:cNvPr>
          <p:cNvSpPr>
            <a:spLocks noGrp="1"/>
          </p:cNvSpPr>
          <p:nvPr>
            <p:ph type="sldNum" sz="quarter" idx="12"/>
          </p:nvPr>
        </p:nvSpPr>
        <p:spPr/>
        <p:txBody>
          <a:bodyPr/>
          <a:lstStyle/>
          <a:p>
            <a:fld id="{8DC4374B-3742-4AB2-9965-85465C75D90C}" type="slidenum">
              <a:rPr lang="zh-TW" altLang="en-US" smtClean="0"/>
              <a:t>30</a:t>
            </a:fld>
            <a:endParaRPr lang="zh-TW" altLang="en-US"/>
          </a:p>
        </p:txBody>
      </p:sp>
      <p:pic>
        <p:nvPicPr>
          <p:cNvPr id="14" name="圖片 13">
            <a:extLst>
              <a:ext uri="{FF2B5EF4-FFF2-40B4-BE49-F238E27FC236}">
                <a16:creationId xmlns:a16="http://schemas.microsoft.com/office/drawing/2014/main" id="{F63A26D0-18D9-40D3-B978-16F19F08F95E}"/>
              </a:ext>
            </a:extLst>
          </p:cNvPr>
          <p:cNvPicPr>
            <a:picLocks noChangeAspect="1"/>
          </p:cNvPicPr>
          <p:nvPr/>
        </p:nvPicPr>
        <p:blipFill>
          <a:blip r:embed="rId8"/>
          <a:stretch>
            <a:fillRect/>
          </a:stretch>
        </p:blipFill>
        <p:spPr>
          <a:xfrm>
            <a:off x="189502" y="1538653"/>
            <a:ext cx="2101937" cy="5166593"/>
          </a:xfrm>
          <a:prstGeom prst="rect">
            <a:avLst/>
          </a:prstGeom>
        </p:spPr>
      </p:pic>
      <p:sp>
        <p:nvSpPr>
          <p:cNvPr id="15" name="矩形 14">
            <a:extLst>
              <a:ext uri="{FF2B5EF4-FFF2-40B4-BE49-F238E27FC236}">
                <a16:creationId xmlns:a16="http://schemas.microsoft.com/office/drawing/2014/main" id="{19839F73-6E02-4CC6-B064-C3C1B74D6203}"/>
              </a:ext>
            </a:extLst>
          </p:cNvPr>
          <p:cNvSpPr/>
          <p:nvPr/>
        </p:nvSpPr>
        <p:spPr>
          <a:xfrm>
            <a:off x="189500" y="5530362"/>
            <a:ext cx="2101937" cy="11748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E4294181-55B6-49C9-9016-83166894C7F7}"/>
              </a:ext>
            </a:extLst>
          </p:cNvPr>
          <p:cNvSpPr/>
          <p:nvPr/>
        </p:nvSpPr>
        <p:spPr>
          <a:xfrm>
            <a:off x="189500" y="1951539"/>
            <a:ext cx="2101937" cy="324407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53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EBBF8624-F5CC-4459-AD07-A06427089F64}"/>
              </a:ext>
            </a:extLst>
          </p:cNvPr>
          <p:cNvPicPr>
            <a:picLocks noChangeAspect="1"/>
          </p:cNvPicPr>
          <p:nvPr/>
        </p:nvPicPr>
        <p:blipFill>
          <a:blip r:embed="rId2"/>
          <a:stretch>
            <a:fillRect/>
          </a:stretch>
        </p:blipFill>
        <p:spPr>
          <a:xfrm>
            <a:off x="2118945" y="1600866"/>
            <a:ext cx="7772401" cy="5108759"/>
          </a:xfrm>
          <a:prstGeom prst="rect">
            <a:avLst/>
          </a:prstGeom>
        </p:spPr>
      </p:pic>
      <p:pic>
        <p:nvPicPr>
          <p:cNvPr id="4" name="圖片 3">
            <a:extLst>
              <a:ext uri="{FF2B5EF4-FFF2-40B4-BE49-F238E27FC236}">
                <a16:creationId xmlns:a16="http://schemas.microsoft.com/office/drawing/2014/main" id="{4D409BBB-2663-4792-A14D-106B40C207B3}"/>
              </a:ext>
            </a:extLst>
          </p:cNvPr>
          <p:cNvPicPr>
            <a:picLocks noChangeAspect="1"/>
          </p:cNvPicPr>
          <p:nvPr/>
        </p:nvPicPr>
        <p:blipFill rotWithShape="1">
          <a:blip r:embed="rId3"/>
          <a:srcRect l="649" t="5202" r="86514" b="1593"/>
          <a:stretch/>
        </p:blipFill>
        <p:spPr>
          <a:xfrm>
            <a:off x="365345" y="1565029"/>
            <a:ext cx="1565031" cy="5143501"/>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30" name="矩形 29">
            <a:extLst>
              <a:ext uri="{FF2B5EF4-FFF2-40B4-BE49-F238E27FC236}">
                <a16:creationId xmlns:a16="http://schemas.microsoft.com/office/drawing/2014/main" id="{CDAE1544-6F41-444C-9EF3-921B6C7C813D}"/>
              </a:ext>
            </a:extLst>
          </p:cNvPr>
          <p:cNvSpPr/>
          <p:nvPr/>
        </p:nvSpPr>
        <p:spPr>
          <a:xfrm>
            <a:off x="365345" y="5844988"/>
            <a:ext cx="1565031" cy="86354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777A84F-42E2-4FBD-ABCD-F246EE1C9939}"/>
              </a:ext>
            </a:extLst>
          </p:cNvPr>
          <p:cNvSpPr/>
          <p:nvPr/>
        </p:nvSpPr>
        <p:spPr>
          <a:xfrm>
            <a:off x="365345" y="1954824"/>
            <a:ext cx="1565031" cy="10859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FEBF10EC-BAD3-4CAC-A092-980AEA1735AF}"/>
              </a:ext>
            </a:extLst>
          </p:cNvPr>
          <p:cNvSpPr/>
          <p:nvPr/>
        </p:nvSpPr>
        <p:spPr>
          <a:xfrm>
            <a:off x="365345" y="4589929"/>
            <a:ext cx="1565031" cy="74003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形 2">
            <a:extLst>
              <a:ext uri="{FF2B5EF4-FFF2-40B4-BE49-F238E27FC236}">
                <a16:creationId xmlns:a16="http://schemas.microsoft.com/office/drawing/2014/main" id="{6EBE3B9F-C45C-40A3-932D-30E33A1AD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6869" y="338169"/>
            <a:ext cx="940137" cy="886149"/>
          </a:xfrm>
          <a:prstGeom prst="rect">
            <a:avLst/>
          </a:prstGeom>
        </p:spPr>
      </p:pic>
      <p:sp>
        <p:nvSpPr>
          <p:cNvPr id="13" name="文字方塊 12">
            <a:extLst>
              <a:ext uri="{FF2B5EF4-FFF2-40B4-BE49-F238E27FC236}">
                <a16:creationId xmlns:a16="http://schemas.microsoft.com/office/drawing/2014/main" id="{61770C0C-20BE-4D35-9770-8359BFE08C16}"/>
              </a:ext>
            </a:extLst>
          </p:cNvPr>
          <p:cNvSpPr txBox="1"/>
          <p:nvPr/>
        </p:nvSpPr>
        <p:spPr>
          <a:xfrm>
            <a:off x="6367907" y="531091"/>
            <a:ext cx="4183856" cy="461665"/>
          </a:xfrm>
          <a:prstGeom prst="rect">
            <a:avLst/>
          </a:prstGeom>
          <a:solidFill>
            <a:schemeClr val="accent4">
              <a:lumMod val="40000"/>
              <a:lumOff val="60000"/>
            </a:schemeClr>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列印逐項檢核表</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b="0" i="0" u="none" strike="noStrike" dirty="0">
                <a:solidFill>
                  <a:srgbClr val="FF0000"/>
                </a:solidFill>
                <a:effectLst/>
                <a:latin typeface="微軟正黑體" panose="020B0604030504040204" pitchFamily="34" charset="-120"/>
                <a:ea typeface="微軟正黑體" panose="020B0604030504040204" pitchFamily="34" charset="-120"/>
              </a:rPr>
              <a:t>附件十一</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pic>
        <p:nvPicPr>
          <p:cNvPr id="15" name="圖形 14">
            <a:extLst>
              <a:ext uri="{FF2B5EF4-FFF2-40B4-BE49-F238E27FC236}">
                <a16:creationId xmlns:a16="http://schemas.microsoft.com/office/drawing/2014/main" id="{C572143A-D420-4FC8-835F-88D0CD3CBC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591582" y="5267436"/>
            <a:ext cx="635837" cy="1155103"/>
          </a:xfrm>
          <a:prstGeom prst="rect">
            <a:avLst/>
          </a:prstGeom>
        </p:spPr>
      </p:pic>
      <p:sp>
        <p:nvSpPr>
          <p:cNvPr id="17" name="語音泡泡: 圓角矩形 16">
            <a:extLst>
              <a:ext uri="{FF2B5EF4-FFF2-40B4-BE49-F238E27FC236}">
                <a16:creationId xmlns:a16="http://schemas.microsoft.com/office/drawing/2014/main" id="{E1CD0660-4379-467D-B6BB-EB0524AFD07F}"/>
              </a:ext>
            </a:extLst>
          </p:cNvPr>
          <p:cNvSpPr/>
          <p:nvPr/>
        </p:nvSpPr>
        <p:spPr>
          <a:xfrm>
            <a:off x="7009652" y="2623233"/>
            <a:ext cx="4817003" cy="2420033"/>
          </a:xfrm>
          <a:prstGeom prst="wedgeRoundRectCallout">
            <a:avLst>
              <a:gd name="adj1" fmla="val -68206"/>
              <a:gd name="adj2" fmla="val -19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000" dirty="0">
                <a:solidFill>
                  <a:schemeClr val="bg1"/>
                </a:solidFill>
                <a:latin typeface="微軟正黑體" panose="020B0604030504040204" pitchFamily="34" charset="-120"/>
                <a:ea typeface="微軟正黑體" panose="020B0604030504040204" pitchFamily="34" charset="-120"/>
              </a:rPr>
              <a:t>請在學校自我檢核再次打勾檢查</a:t>
            </a:r>
            <a:r>
              <a:rPr lang="zh-TW" altLang="en-US" sz="2000" u="none" strike="noStrike" dirty="0">
                <a:solidFill>
                  <a:schemeClr val="bg1"/>
                </a:solidFill>
                <a:effectLst/>
                <a:latin typeface="微軟正黑體" panose="020B0604030504040204" pitchFamily="34" charset="-120"/>
                <a:ea typeface="微軟正黑體" panose="020B0604030504040204" pitchFamily="34" charset="-120"/>
              </a:rPr>
              <a:t>。</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0" name="投影片編號版面配置區 9">
            <a:extLst>
              <a:ext uri="{FF2B5EF4-FFF2-40B4-BE49-F238E27FC236}">
                <a16:creationId xmlns:a16="http://schemas.microsoft.com/office/drawing/2014/main" id="{DA345F42-6EC2-46FE-9CCE-75029ABD3DF1}"/>
              </a:ext>
            </a:extLst>
          </p:cNvPr>
          <p:cNvSpPr>
            <a:spLocks noGrp="1"/>
          </p:cNvSpPr>
          <p:nvPr>
            <p:ph type="sldNum" sz="quarter" idx="12"/>
          </p:nvPr>
        </p:nvSpPr>
        <p:spPr/>
        <p:txBody>
          <a:bodyPr/>
          <a:lstStyle/>
          <a:p>
            <a:fld id="{8DC4374B-3742-4AB2-9965-85465C75D90C}" type="slidenum">
              <a:rPr lang="zh-TW" altLang="en-US" smtClean="0"/>
              <a:t>31</a:t>
            </a:fld>
            <a:endParaRPr lang="zh-TW" altLang="en-US"/>
          </a:p>
        </p:txBody>
      </p:sp>
    </p:spTree>
    <p:extLst>
      <p:ext uri="{BB962C8B-B14F-4D97-AF65-F5344CB8AC3E}">
        <p14:creationId xmlns:p14="http://schemas.microsoft.com/office/powerpoint/2010/main" val="39694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0D069A3-D558-45C5-AF0C-5F7C2B889EFC}"/>
              </a:ext>
            </a:extLst>
          </p:cNvPr>
          <p:cNvSpPr/>
          <p:nvPr/>
        </p:nvSpPr>
        <p:spPr>
          <a:xfrm>
            <a:off x="1" y="1230284"/>
            <a:ext cx="12192000" cy="56277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19" name="群組 18">
            <a:extLst>
              <a:ext uri="{FF2B5EF4-FFF2-40B4-BE49-F238E27FC236}">
                <a16:creationId xmlns:a16="http://schemas.microsoft.com/office/drawing/2014/main" id="{665BA594-3914-48F1-B59A-3DD8929B1AD6}"/>
              </a:ext>
            </a:extLst>
          </p:cNvPr>
          <p:cNvGrpSpPr/>
          <p:nvPr/>
        </p:nvGrpSpPr>
        <p:grpSpPr>
          <a:xfrm>
            <a:off x="88932" y="1657369"/>
            <a:ext cx="2857229" cy="3538747"/>
            <a:chOff x="399777" y="1072583"/>
            <a:chExt cx="3830487" cy="4744150"/>
          </a:xfrm>
        </p:grpSpPr>
        <p:pic>
          <p:nvPicPr>
            <p:cNvPr id="13" name="圖片 12">
              <a:extLst>
                <a:ext uri="{FF2B5EF4-FFF2-40B4-BE49-F238E27FC236}">
                  <a16:creationId xmlns:a16="http://schemas.microsoft.com/office/drawing/2014/main" id="{16A9E6EF-BB2D-42E5-8879-B6C065739DD0}"/>
                </a:ext>
              </a:extLst>
            </p:cNvPr>
            <p:cNvPicPr>
              <a:picLocks noChangeAspect="1"/>
            </p:cNvPicPr>
            <p:nvPr/>
          </p:nvPicPr>
          <p:blipFill>
            <a:blip r:embed="rId2">
              <a:duotone>
                <a:prstClr val="black"/>
                <a:schemeClr val="accent2">
                  <a:tint val="45000"/>
                  <a:satMod val="400000"/>
                </a:schemeClr>
              </a:duotone>
            </a:blip>
            <a:stretch>
              <a:fillRect/>
            </a:stretch>
          </p:blipFill>
          <p:spPr>
            <a:xfrm>
              <a:off x="2047720" y="2904071"/>
              <a:ext cx="2182544" cy="2912662"/>
            </a:xfrm>
            <a:prstGeom prst="rect">
              <a:avLst/>
            </a:prstGeom>
            <a:effectLst>
              <a:outerShdw blurRad="50800" dist="38100" dir="2700000" algn="tl" rotWithShape="0">
                <a:prstClr val="black">
                  <a:alpha val="40000"/>
                </a:prstClr>
              </a:outerShdw>
            </a:effectLst>
          </p:spPr>
        </p:pic>
        <p:pic>
          <p:nvPicPr>
            <p:cNvPr id="14" name="圖片 13">
              <a:extLst>
                <a:ext uri="{FF2B5EF4-FFF2-40B4-BE49-F238E27FC236}">
                  <a16:creationId xmlns:a16="http://schemas.microsoft.com/office/drawing/2014/main" id="{7CE6C817-BA9E-413A-99C6-CD248803C971}"/>
                </a:ext>
              </a:extLst>
            </p:cNvPr>
            <p:cNvPicPr>
              <a:picLocks noChangeAspect="1"/>
            </p:cNvPicPr>
            <p:nvPr/>
          </p:nvPicPr>
          <p:blipFill>
            <a:blip r:embed="rId2">
              <a:duotone>
                <a:prstClr val="black"/>
                <a:schemeClr val="accent2">
                  <a:tint val="45000"/>
                  <a:satMod val="400000"/>
                </a:schemeClr>
              </a:duotone>
            </a:blip>
            <a:stretch>
              <a:fillRect/>
            </a:stretch>
          </p:blipFill>
          <p:spPr>
            <a:xfrm>
              <a:off x="1569797" y="2585128"/>
              <a:ext cx="2182544" cy="2912662"/>
            </a:xfrm>
            <a:prstGeom prst="rect">
              <a:avLst/>
            </a:prstGeom>
            <a:effectLst>
              <a:outerShdw blurRad="50800" dist="38100" dir="2700000" algn="tl" rotWithShape="0">
                <a:prstClr val="black">
                  <a:alpha val="40000"/>
                </a:prstClr>
              </a:outerShdw>
            </a:effectLst>
          </p:spPr>
        </p:pic>
        <p:pic>
          <p:nvPicPr>
            <p:cNvPr id="15" name="圖片 14">
              <a:extLst>
                <a:ext uri="{FF2B5EF4-FFF2-40B4-BE49-F238E27FC236}">
                  <a16:creationId xmlns:a16="http://schemas.microsoft.com/office/drawing/2014/main" id="{578289AE-7DB5-41E4-AF51-A7F79A70994F}"/>
                </a:ext>
              </a:extLst>
            </p:cNvPr>
            <p:cNvPicPr>
              <a:picLocks noChangeAspect="1"/>
            </p:cNvPicPr>
            <p:nvPr/>
          </p:nvPicPr>
          <p:blipFill>
            <a:blip r:embed="rId2">
              <a:duotone>
                <a:prstClr val="black"/>
                <a:schemeClr val="accent2">
                  <a:tint val="45000"/>
                  <a:satMod val="400000"/>
                </a:schemeClr>
              </a:duotone>
            </a:blip>
            <a:stretch>
              <a:fillRect/>
            </a:stretch>
          </p:blipFill>
          <p:spPr>
            <a:xfrm>
              <a:off x="1090047" y="2311419"/>
              <a:ext cx="2182544" cy="2912662"/>
            </a:xfrm>
            <a:prstGeom prst="rect">
              <a:avLst/>
            </a:prstGeom>
            <a:effectLst>
              <a:outerShdw blurRad="50800" dist="38100" dir="2700000" algn="tl" rotWithShape="0">
                <a:prstClr val="black">
                  <a:alpha val="40000"/>
                </a:prstClr>
              </a:outerShdw>
            </a:effectLst>
          </p:spPr>
        </p:pic>
        <p:sp>
          <p:nvSpPr>
            <p:cNvPr id="4" name="矩形 3">
              <a:extLst>
                <a:ext uri="{FF2B5EF4-FFF2-40B4-BE49-F238E27FC236}">
                  <a16:creationId xmlns:a16="http://schemas.microsoft.com/office/drawing/2014/main" id="{1BBBF444-0093-4FCD-B255-EAE8954E6EFC}"/>
                </a:ext>
              </a:extLst>
            </p:cNvPr>
            <p:cNvSpPr/>
            <p:nvPr/>
          </p:nvSpPr>
          <p:spPr>
            <a:xfrm>
              <a:off x="792359" y="1960764"/>
              <a:ext cx="2112779" cy="2931959"/>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BB6724D9-CB54-44F3-9A44-3CE1272DF676}"/>
                </a:ext>
              </a:extLst>
            </p:cNvPr>
            <p:cNvSpPr/>
            <p:nvPr/>
          </p:nvSpPr>
          <p:spPr>
            <a:xfrm>
              <a:off x="1664682" y="2337469"/>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71AC34B2-BF31-4B5C-9839-9D1A7B7B8C36}"/>
                </a:ext>
              </a:extLst>
            </p:cNvPr>
            <p:cNvSpPr/>
            <p:nvPr/>
          </p:nvSpPr>
          <p:spPr>
            <a:xfrm>
              <a:off x="1569797" y="2291354"/>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765A417B-ED72-4CB6-AC7D-2A8C62BFF3A9}"/>
                </a:ext>
              </a:extLst>
            </p:cNvPr>
            <p:cNvSpPr/>
            <p:nvPr/>
          </p:nvSpPr>
          <p:spPr>
            <a:xfrm>
              <a:off x="1474914" y="2245238"/>
              <a:ext cx="1702794" cy="236301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439C43E1-B940-4FAC-B230-75BCA23EF792}"/>
                </a:ext>
              </a:extLst>
            </p:cNvPr>
            <p:cNvSpPr/>
            <p:nvPr/>
          </p:nvSpPr>
          <p:spPr>
            <a:xfrm>
              <a:off x="1380031" y="2199122"/>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4AA5ED37-F3E4-4666-97B8-CC46A8E56992}"/>
                </a:ext>
              </a:extLst>
            </p:cNvPr>
            <p:cNvSpPr/>
            <p:nvPr/>
          </p:nvSpPr>
          <p:spPr>
            <a:xfrm>
              <a:off x="1285148" y="2153006"/>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B4CDC15-606F-41FF-976A-97F8B5283000}"/>
                </a:ext>
              </a:extLst>
            </p:cNvPr>
            <p:cNvSpPr/>
            <p:nvPr/>
          </p:nvSpPr>
          <p:spPr>
            <a:xfrm>
              <a:off x="1197902" y="2096305"/>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66F3AD8D-EBD8-4840-A351-14FB3376F130}"/>
                </a:ext>
              </a:extLst>
            </p:cNvPr>
            <p:cNvPicPr>
              <a:picLocks noChangeAspect="1"/>
            </p:cNvPicPr>
            <p:nvPr/>
          </p:nvPicPr>
          <p:blipFill>
            <a:blip r:embed="rId2">
              <a:duotone>
                <a:prstClr val="black"/>
                <a:schemeClr val="accent2">
                  <a:tint val="45000"/>
                  <a:satMod val="400000"/>
                </a:schemeClr>
              </a:duotone>
            </a:blip>
            <a:stretch>
              <a:fillRect/>
            </a:stretch>
          </p:blipFill>
          <p:spPr>
            <a:xfrm>
              <a:off x="399777" y="1072583"/>
              <a:ext cx="2708039" cy="3613949"/>
            </a:xfrm>
            <a:prstGeom prst="rect">
              <a:avLst/>
            </a:prstGeom>
            <a:scene3d>
              <a:camera prst="isometricRightUp"/>
              <a:lightRig rig="threePt" dir="t"/>
            </a:scene3d>
          </p:spPr>
        </p:pic>
      </p:grpSp>
      <p:pic>
        <p:nvPicPr>
          <p:cNvPr id="21506" name="Picture 2">
            <a:extLst>
              <a:ext uri="{FF2B5EF4-FFF2-40B4-BE49-F238E27FC236}">
                <a16:creationId xmlns:a16="http://schemas.microsoft.com/office/drawing/2014/main" id="{9F66150F-6E9E-4B06-9B03-F1FE25EDB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745" y="1648718"/>
            <a:ext cx="2770621" cy="2770621"/>
          </a:xfrm>
          <a:prstGeom prst="ellipse">
            <a:avLst/>
          </a:prstGeom>
          <a:noFill/>
          <a:extLst>
            <a:ext uri="{909E8E84-426E-40DD-AFC4-6F175D3DCCD1}">
              <a14:hiddenFill xmlns:a14="http://schemas.microsoft.com/office/drawing/2010/main">
                <a:solidFill>
                  <a:srgbClr val="FFFFFF"/>
                </a:solidFill>
              </a14:hiddenFill>
            </a:ext>
          </a:extLst>
        </p:spPr>
      </p:pic>
      <p:sp>
        <p:nvSpPr>
          <p:cNvPr id="17" name="標題 3">
            <a:extLst>
              <a:ext uri="{FF2B5EF4-FFF2-40B4-BE49-F238E27FC236}">
                <a16:creationId xmlns:a16="http://schemas.microsoft.com/office/drawing/2014/main" id="{49D05A23-A612-4E7D-8E30-C7F653D8452C}"/>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作品說明書</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裝釘及送件問題</a:t>
            </a:r>
          </a:p>
        </p:txBody>
      </p:sp>
      <p:pic>
        <p:nvPicPr>
          <p:cNvPr id="18" name="圖片 17">
            <a:extLst>
              <a:ext uri="{FF2B5EF4-FFF2-40B4-BE49-F238E27FC236}">
                <a16:creationId xmlns:a16="http://schemas.microsoft.com/office/drawing/2014/main" id="{C6300A3B-57E0-4FA2-B097-ECAE453C7229}"/>
              </a:ext>
            </a:extLst>
          </p:cNvPr>
          <p:cNvPicPr>
            <a:picLocks noChangeAspect="1"/>
          </p:cNvPicPr>
          <p:nvPr/>
        </p:nvPicPr>
        <p:blipFill>
          <a:blip r:embed="rId2">
            <a:duotone>
              <a:prstClr val="black"/>
              <a:schemeClr val="accent2">
                <a:tint val="45000"/>
                <a:satMod val="400000"/>
              </a:schemeClr>
            </a:duotone>
          </a:blip>
          <a:stretch>
            <a:fillRect/>
          </a:stretch>
        </p:blipFill>
        <p:spPr>
          <a:xfrm>
            <a:off x="9043986" y="2241106"/>
            <a:ext cx="2702137" cy="3606072"/>
          </a:xfrm>
          <a:prstGeom prst="rect">
            <a:avLst/>
          </a:prstGeom>
          <a:effectLst>
            <a:outerShdw blurRad="50800" dist="38100" dir="2700000" algn="tl" rotWithShape="0">
              <a:prstClr val="black">
                <a:alpha val="40000"/>
              </a:prstClr>
            </a:outerShdw>
          </a:effectLst>
        </p:spPr>
      </p:pic>
      <p:sp>
        <p:nvSpPr>
          <p:cNvPr id="16" name="箭號: 向右 15">
            <a:extLst>
              <a:ext uri="{FF2B5EF4-FFF2-40B4-BE49-F238E27FC236}">
                <a16:creationId xmlns:a16="http://schemas.microsoft.com/office/drawing/2014/main" id="{849CD988-179E-4A98-A1DE-D9EB9770701C}"/>
              </a:ext>
            </a:extLst>
          </p:cNvPr>
          <p:cNvSpPr/>
          <p:nvPr/>
        </p:nvSpPr>
        <p:spPr>
          <a:xfrm>
            <a:off x="8594725" y="2640811"/>
            <a:ext cx="478971" cy="3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右 19">
            <a:extLst>
              <a:ext uri="{FF2B5EF4-FFF2-40B4-BE49-F238E27FC236}">
                <a16:creationId xmlns:a16="http://schemas.microsoft.com/office/drawing/2014/main" id="{A6CF70F3-D72E-49C8-B89D-DA138CEC9CCE}"/>
              </a:ext>
            </a:extLst>
          </p:cNvPr>
          <p:cNvSpPr/>
          <p:nvPr/>
        </p:nvSpPr>
        <p:spPr>
          <a:xfrm>
            <a:off x="8586839" y="3861960"/>
            <a:ext cx="478971" cy="3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右 20">
            <a:extLst>
              <a:ext uri="{FF2B5EF4-FFF2-40B4-BE49-F238E27FC236}">
                <a16:creationId xmlns:a16="http://schemas.microsoft.com/office/drawing/2014/main" id="{A0EADDB1-B6E6-462D-8636-F32418379A4A}"/>
              </a:ext>
            </a:extLst>
          </p:cNvPr>
          <p:cNvSpPr/>
          <p:nvPr/>
        </p:nvSpPr>
        <p:spPr>
          <a:xfrm>
            <a:off x="8585042" y="5083110"/>
            <a:ext cx="478971" cy="3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語音泡泡: 圓角矩形 21">
            <a:extLst>
              <a:ext uri="{FF2B5EF4-FFF2-40B4-BE49-F238E27FC236}">
                <a16:creationId xmlns:a16="http://schemas.microsoft.com/office/drawing/2014/main" id="{D3C554AF-09FF-431F-BF7F-12C873DE8E36}"/>
              </a:ext>
            </a:extLst>
          </p:cNvPr>
          <p:cNvSpPr/>
          <p:nvPr/>
        </p:nvSpPr>
        <p:spPr>
          <a:xfrm>
            <a:off x="3177707" y="4625163"/>
            <a:ext cx="5151934" cy="2071727"/>
          </a:xfrm>
          <a:prstGeom prst="wedgeRoundRectCallout">
            <a:avLst>
              <a:gd name="adj1" fmla="val -7492"/>
              <a:gd name="adj2" fmla="val -1088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TW" sz="2000" dirty="0">
                <a:solidFill>
                  <a:schemeClr val="bg1"/>
                </a:solidFill>
                <a:latin typeface="微軟正黑體" panose="020B0604030504040204" pitchFamily="34" charset="-120"/>
                <a:ea typeface="微軟正黑體" panose="020B0604030504040204" pitchFamily="34" charset="-120"/>
              </a:rPr>
              <a:t>1.</a:t>
            </a:r>
            <a:r>
              <a:rPr lang="zh-TW" altLang="en-US" sz="2000" dirty="0">
                <a:solidFill>
                  <a:srgbClr val="FF0000"/>
                </a:solidFill>
                <a:latin typeface="微軟正黑體" panose="020B0604030504040204" pitchFamily="34" charset="-120"/>
                <a:ea typeface="微軟正黑體" panose="020B0604030504040204" pitchFamily="34" charset="-120"/>
              </a:rPr>
              <a:t>請勿</a:t>
            </a:r>
            <a:r>
              <a:rPr lang="zh-TW" altLang="en-US" sz="2000" dirty="0">
                <a:solidFill>
                  <a:schemeClr val="bg1"/>
                </a:solidFill>
                <a:latin typeface="微軟正黑體" panose="020B0604030504040204" pitchFamily="34" charset="-120"/>
                <a:ea typeface="微軟正黑體" panose="020B0604030504040204" pitchFamily="34" charset="-120"/>
              </a:rPr>
              <a:t>使用</a:t>
            </a:r>
            <a:r>
              <a:rPr lang="zh-TW" altLang="en-US" sz="2800" dirty="0">
                <a:solidFill>
                  <a:schemeClr val="bg1"/>
                </a:solidFill>
                <a:latin typeface="微軟正黑體" panose="020B0604030504040204" pitchFamily="34" charset="-120"/>
                <a:ea typeface="微軟正黑體" panose="020B0604030504040204" pitchFamily="34" charset="-120"/>
              </a:rPr>
              <a:t>「夾邊條的資料夾或長尾夾」</a:t>
            </a:r>
            <a:r>
              <a:rPr lang="zh-TW" altLang="en-US" sz="2000" dirty="0">
                <a:solidFill>
                  <a:schemeClr val="bg1"/>
                </a:solidFill>
                <a:latin typeface="微軟正黑體" panose="020B0604030504040204" pitchFamily="34" charset="-120"/>
                <a:ea typeface="微軟正黑體" panose="020B0604030504040204" pitchFamily="34" charset="-120"/>
              </a:rPr>
              <a:t>。</a:t>
            </a:r>
            <a:endParaRPr lang="en-US" altLang="zh-TW" sz="2000" dirty="0">
              <a:solidFill>
                <a:schemeClr val="bg1"/>
              </a:solidFill>
              <a:latin typeface="微軟正黑體" panose="020B0604030504040204" pitchFamily="34" charset="-120"/>
              <a:ea typeface="微軟正黑體" panose="020B0604030504040204" pitchFamily="34" charset="-120"/>
            </a:endParaRPr>
          </a:p>
          <a:p>
            <a:pPr>
              <a:lnSpc>
                <a:spcPct val="120000"/>
              </a:lnSpc>
            </a:pPr>
            <a:r>
              <a:rPr lang="en-US" altLang="zh-TW" sz="2000" dirty="0">
                <a:solidFill>
                  <a:schemeClr val="bg1"/>
                </a:solidFill>
                <a:latin typeface="微軟正黑體" panose="020B0604030504040204" pitchFamily="34" charset="-120"/>
                <a:ea typeface="微軟正黑體" panose="020B0604030504040204" pitchFamily="34" charset="-120"/>
              </a:rPr>
              <a:t>2.</a:t>
            </a:r>
            <a:r>
              <a:rPr lang="zh-TW" altLang="en-US" sz="2000" dirty="0">
                <a:solidFill>
                  <a:srgbClr val="FF0000"/>
                </a:solidFill>
                <a:latin typeface="微軟正黑體" panose="020B0604030504040204" pitchFamily="34" charset="-120"/>
                <a:ea typeface="微軟正黑體" panose="020B0604030504040204" pitchFamily="34" charset="-120"/>
              </a:rPr>
              <a:t>請勿</a:t>
            </a:r>
            <a:r>
              <a:rPr lang="zh-TW" altLang="en-US" sz="2000" dirty="0">
                <a:solidFill>
                  <a:schemeClr val="bg1"/>
                </a:solidFill>
                <a:latin typeface="微軟正黑體" panose="020B0604030504040204" pitchFamily="34" charset="-120"/>
                <a:ea typeface="微軟正黑體" panose="020B0604030504040204" pitchFamily="34" charset="-120"/>
              </a:rPr>
              <a:t>在作品說明書的</a:t>
            </a:r>
            <a:r>
              <a:rPr lang="zh-TW" altLang="en-US" sz="2800" dirty="0">
                <a:solidFill>
                  <a:schemeClr val="bg1"/>
                </a:solidFill>
                <a:latin typeface="微軟正黑體" panose="020B0604030504040204" pitchFamily="34" charset="-120"/>
                <a:ea typeface="微軟正黑體" panose="020B0604030504040204" pitchFamily="34" charset="-120"/>
              </a:rPr>
              <a:t>「上方裝釘」</a:t>
            </a:r>
            <a:r>
              <a:rPr lang="zh-TW" altLang="en-US" sz="2000" dirty="0">
                <a:solidFill>
                  <a:schemeClr val="bg1"/>
                </a:solidFill>
                <a:latin typeface="微軟正黑體" panose="020B0604030504040204" pitchFamily="34" charset="-120"/>
                <a:ea typeface="微軟正黑體" panose="020B0604030504040204" pitchFamily="34" charset="-120"/>
              </a:rPr>
              <a:t>。</a:t>
            </a:r>
            <a:endParaRPr lang="en-US" altLang="zh-TW" sz="2000" dirty="0">
              <a:solidFill>
                <a:schemeClr val="bg1"/>
              </a:solidFill>
              <a:latin typeface="微軟正黑體" panose="020B0604030504040204" pitchFamily="34" charset="-120"/>
              <a:ea typeface="微軟正黑體" panose="020B0604030504040204" pitchFamily="34" charset="-120"/>
            </a:endParaRPr>
          </a:p>
          <a:p>
            <a:pPr>
              <a:lnSpc>
                <a:spcPct val="120000"/>
              </a:lnSpc>
            </a:pPr>
            <a:r>
              <a:rPr lang="en-US" altLang="zh-TW" sz="2000" dirty="0">
                <a:solidFill>
                  <a:schemeClr val="bg1"/>
                </a:solidFill>
                <a:latin typeface="微軟正黑體" panose="020B0604030504040204" pitchFamily="34" charset="-120"/>
                <a:ea typeface="微軟正黑體" panose="020B0604030504040204" pitchFamily="34" charset="-120"/>
              </a:rPr>
              <a:t>3.</a:t>
            </a:r>
            <a:r>
              <a:rPr lang="zh-TW" altLang="en-US" sz="2400" dirty="0">
                <a:solidFill>
                  <a:srgbClr val="FFFF00"/>
                </a:solidFill>
                <a:latin typeface="微軟正黑體" panose="020B0604030504040204" pitchFamily="34" charset="-120"/>
                <a:ea typeface="微軟正黑體" panose="020B0604030504040204" pitchFamily="34" charset="-120"/>
              </a:rPr>
              <a:t>在作品說明書的</a:t>
            </a:r>
            <a:r>
              <a:rPr lang="zh-TW" altLang="en-US" sz="3200" dirty="0">
                <a:solidFill>
                  <a:srgbClr val="FFFF00"/>
                </a:solidFill>
                <a:latin typeface="微軟正黑體" panose="020B0604030504040204" pitchFamily="34" charset="-120"/>
                <a:ea typeface="微軟正黑體" panose="020B0604030504040204" pitchFamily="34" charset="-120"/>
              </a:rPr>
              <a:t>「左方裝釘」</a:t>
            </a:r>
            <a:endParaRPr lang="zh-TW" altLang="en-US" sz="2400" dirty="0">
              <a:solidFill>
                <a:srgbClr val="FFFF00"/>
              </a:solidFill>
              <a:latin typeface="微軟正黑體" panose="020B0604030504040204" pitchFamily="34" charset="-120"/>
              <a:ea typeface="微軟正黑體" panose="020B0604030504040204" pitchFamily="34" charset="-120"/>
            </a:endParaRPr>
          </a:p>
        </p:txBody>
      </p:sp>
      <p:sp>
        <p:nvSpPr>
          <p:cNvPr id="24" name="投影片編號版面配置區 23">
            <a:extLst>
              <a:ext uri="{FF2B5EF4-FFF2-40B4-BE49-F238E27FC236}">
                <a16:creationId xmlns:a16="http://schemas.microsoft.com/office/drawing/2014/main" id="{2CD62C34-03ED-4FFE-8779-B73CA05BEA88}"/>
              </a:ext>
            </a:extLst>
          </p:cNvPr>
          <p:cNvSpPr>
            <a:spLocks noGrp="1"/>
          </p:cNvSpPr>
          <p:nvPr>
            <p:ph type="sldNum" sz="quarter" idx="12"/>
          </p:nvPr>
        </p:nvSpPr>
        <p:spPr/>
        <p:txBody>
          <a:bodyPr/>
          <a:lstStyle/>
          <a:p>
            <a:fld id="{8DC4374B-3742-4AB2-9965-85465C75D90C}" type="slidenum">
              <a:rPr lang="zh-TW" altLang="en-US" smtClean="0"/>
              <a:t>32</a:t>
            </a:fld>
            <a:endParaRPr lang="zh-TW" altLang="en-US"/>
          </a:p>
        </p:txBody>
      </p:sp>
      <p:pic>
        <p:nvPicPr>
          <p:cNvPr id="21508" name="Picture 4">
            <a:extLst>
              <a:ext uri="{FF2B5EF4-FFF2-40B4-BE49-F238E27FC236}">
                <a16:creationId xmlns:a16="http://schemas.microsoft.com/office/drawing/2014/main" id="{450BBF92-9CE1-4B56-BCA8-02B5C319E8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77" r="16477"/>
          <a:stretch/>
        </p:blipFill>
        <p:spPr bwMode="auto">
          <a:xfrm>
            <a:off x="6029781" y="2162440"/>
            <a:ext cx="2256899" cy="225689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BFCE52CB-859E-4B22-BD99-BB1698589530}"/>
              </a:ext>
            </a:extLst>
          </p:cNvPr>
          <p:cNvSpPr/>
          <p:nvPr/>
        </p:nvSpPr>
        <p:spPr>
          <a:xfrm>
            <a:off x="1" y="-95794"/>
            <a:ext cx="12192000" cy="6953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580FD6BB-AC5E-47A1-AE5C-4F860DD2806D}"/>
              </a:ext>
            </a:extLst>
          </p:cNvPr>
          <p:cNvSpPr/>
          <p:nvPr/>
        </p:nvSpPr>
        <p:spPr>
          <a:xfrm>
            <a:off x="226302" y="1786592"/>
            <a:ext cx="2112779" cy="2931959"/>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10164567-D9B3-483B-AD19-67C8B11EF085}"/>
              </a:ext>
            </a:extLst>
          </p:cNvPr>
          <p:cNvSpPr/>
          <p:nvPr/>
        </p:nvSpPr>
        <p:spPr>
          <a:xfrm>
            <a:off x="1098625" y="2163297"/>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7C19C0B8-8854-4B88-922B-3BACA350D262}"/>
              </a:ext>
            </a:extLst>
          </p:cNvPr>
          <p:cNvSpPr/>
          <p:nvPr/>
        </p:nvSpPr>
        <p:spPr>
          <a:xfrm>
            <a:off x="3013166" y="187095"/>
            <a:ext cx="5773265" cy="6549216"/>
          </a:xfrm>
          <a:prstGeom prst="roundRect">
            <a:avLst>
              <a:gd name="adj" fmla="val 7784"/>
            </a:avLst>
          </a:prstGeom>
          <a:solidFill>
            <a:schemeClr val="tx2">
              <a:lumMod val="75000"/>
            </a:schemeClr>
          </a:solidFill>
          <a:ln w="57150">
            <a:solidFill>
              <a:srgbClr val="44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FA5DE71A-762B-4A1D-94BD-8E61CB57B687}"/>
              </a:ext>
            </a:extLst>
          </p:cNvPr>
          <p:cNvSpPr txBox="1"/>
          <p:nvPr/>
        </p:nvSpPr>
        <p:spPr>
          <a:xfrm>
            <a:off x="3338601" y="951662"/>
            <a:ext cx="4320000"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作品件數統計表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附件一</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11A3593-4F11-48E9-AC53-42C491651526}"/>
              </a:ext>
            </a:extLst>
          </p:cNvPr>
          <p:cNvSpPr txBox="1"/>
          <p:nvPr/>
        </p:nvSpPr>
        <p:spPr>
          <a:xfrm>
            <a:off x="3338601" y="1518671"/>
            <a:ext cx="4320000"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送展表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附件二之一</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EE2D67FE-D5B0-47D1-B544-B41212E79342}"/>
              </a:ext>
            </a:extLst>
          </p:cNvPr>
          <p:cNvSpPr txBox="1"/>
          <p:nvPr/>
        </p:nvSpPr>
        <p:spPr>
          <a:xfrm>
            <a:off x="499272" y="4834233"/>
            <a:ext cx="1967102" cy="830997"/>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a:t>
            </a:r>
            <a:r>
              <a:rPr lang="en-US" altLang="zh-TW" sz="240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第一本</a:t>
            </a:r>
            <a:r>
              <a:rPr lang="en-US" altLang="zh-TW" sz="240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 </a:t>
            </a:r>
            <a:endParaRPr lang="zh-TW" altLang="en-US" sz="2400" dirty="0">
              <a:effectLst/>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D107F298-BD9A-4AB4-9C25-32EBB74B32A7}"/>
              </a:ext>
            </a:extLst>
          </p:cNvPr>
          <p:cNvSpPr txBox="1"/>
          <p:nvPr/>
        </p:nvSpPr>
        <p:spPr>
          <a:xfrm>
            <a:off x="3338601" y="3773696"/>
            <a:ext cx="4320000"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肖像及著作權授權同意書</a:t>
            </a:r>
            <a:endParaRPr lang="en-US" altLang="zh-TW" sz="2400" u="none" strike="noStrike" dirty="0">
              <a:effectLst/>
              <a:latin typeface="微軟正黑體" panose="020B0604030504040204" pitchFamily="34" charset="-120"/>
              <a:ea typeface="微軟正黑體" panose="020B0604030504040204" pitchFamily="34" charset="-120"/>
            </a:endParaRPr>
          </a:p>
          <a:p>
            <a:pPr algn="l" fontAlgn="t"/>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附件六之一</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BB57A144-44D2-4BE6-9644-D7EEC81BEAF1}"/>
              </a:ext>
            </a:extLst>
          </p:cNvPr>
          <p:cNvSpPr txBox="1"/>
          <p:nvPr/>
        </p:nvSpPr>
        <p:spPr>
          <a:xfrm>
            <a:off x="3338601" y="384653"/>
            <a:ext cx="4320000" cy="461665"/>
          </a:xfrm>
          <a:prstGeom prst="rect">
            <a:avLst/>
          </a:prstGeom>
          <a:solidFill>
            <a:schemeClr val="accent4">
              <a:lumMod val="40000"/>
              <a:lumOff val="60000"/>
            </a:schemeClr>
          </a:solidFill>
        </p:spPr>
        <p:txBody>
          <a:bodyPr wrap="square">
            <a:spAutoFit/>
          </a:bodyPr>
          <a:lstStyle/>
          <a:p>
            <a:r>
              <a:rPr lang="zh-TW" altLang="en-US" sz="2400" b="0" i="0" u="none" strike="noStrike" dirty="0">
                <a:effectLst/>
                <a:latin typeface="微軟正黑體" panose="020B0604030504040204" pitchFamily="34" charset="-120"/>
                <a:ea typeface="微軟正黑體" panose="020B0604030504040204" pitchFamily="34" charset="-120"/>
              </a:rPr>
              <a:t>逐項檢核表</a:t>
            </a:r>
            <a:r>
              <a:rPr lang="en-US" altLang="zh-TW" b="0" i="0" u="none" strike="noStrike" dirty="0">
                <a:effectLst/>
                <a:latin typeface="微軟正黑體" panose="020B0604030504040204" pitchFamily="34" charset="-120"/>
                <a:ea typeface="微軟正黑體" panose="020B0604030504040204" pitchFamily="34" charset="-120"/>
              </a:rPr>
              <a:t>(</a:t>
            </a:r>
            <a:r>
              <a:rPr lang="zh-TW" altLang="en-US" b="0" i="0" u="none" strike="noStrike" dirty="0">
                <a:effectLst/>
                <a:latin typeface="微軟正黑體" panose="020B0604030504040204" pitchFamily="34" charset="-120"/>
                <a:ea typeface="微軟正黑體" panose="020B0604030504040204" pitchFamily="34" charset="-120"/>
              </a:rPr>
              <a:t>附件十一</a:t>
            </a:r>
            <a:r>
              <a:rPr lang="en-US" altLang="zh-TW" b="0" i="0" u="none" strike="noStrike" dirty="0">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2829EEBA-8232-4BE1-BF8D-F13BBBC85492}"/>
              </a:ext>
            </a:extLst>
          </p:cNvPr>
          <p:cNvSpPr txBox="1"/>
          <p:nvPr/>
        </p:nvSpPr>
        <p:spPr>
          <a:xfrm>
            <a:off x="3756613" y="5461710"/>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相關切結書</a:t>
            </a:r>
            <a:r>
              <a:rPr lang="zh-TW" altLang="zh-TW" sz="1100" dirty="0">
                <a:latin typeface="微軟正黑體" panose="020B0604030504040204" pitchFamily="34" charset="-120"/>
                <a:ea typeface="微軟正黑體" panose="020B0604030504040204" pitchFamily="34" charset="-120"/>
              </a:rPr>
              <a:t>（參展安全規則自我檢核、本人親簽） </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附件九</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66E99FB-D6DD-4EA0-910E-6D2DCA695DC9}"/>
              </a:ext>
            </a:extLst>
          </p:cNvPr>
          <p:cNvSpPr txBox="1"/>
          <p:nvPr/>
        </p:nvSpPr>
        <p:spPr>
          <a:xfrm>
            <a:off x="3756613" y="2085680"/>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本作品曾報名其他競賽紀錄表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附件二之二</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D4643352-5036-45A4-9FC3-4C7DBF165C75}"/>
              </a:ext>
            </a:extLst>
          </p:cNvPr>
          <p:cNvSpPr txBox="1"/>
          <p:nvPr/>
        </p:nvSpPr>
        <p:spPr>
          <a:xfrm>
            <a:off x="3756613" y="2929688"/>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延續性研究作品說明表</a:t>
            </a:r>
            <a:endParaRPr lang="en-US" altLang="zh-TW" sz="2400" u="none" strike="noStrike" dirty="0">
              <a:effectLst/>
              <a:latin typeface="微軟正黑體" panose="020B0604030504040204" pitchFamily="34" charset="-120"/>
              <a:ea typeface="微軟正黑體" panose="020B0604030504040204" pitchFamily="34" charset="-120"/>
            </a:endParaRPr>
          </a:p>
          <a:p>
            <a:pPr algn="l" fontAlgn="t"/>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附件二之三</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4D9C683F-3414-48D3-9747-1360602FA358}"/>
              </a:ext>
            </a:extLst>
          </p:cNvPr>
          <p:cNvSpPr txBox="1"/>
          <p:nvPr/>
        </p:nvSpPr>
        <p:spPr>
          <a:xfrm>
            <a:off x="3338601" y="4617704"/>
            <a:ext cx="4320000"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肖像及著作權授權同意書</a:t>
            </a:r>
            <a:endParaRPr lang="en-US" altLang="zh-TW" sz="2400" u="none" strike="noStrike" dirty="0">
              <a:effectLst/>
              <a:latin typeface="微軟正黑體" panose="020B0604030504040204" pitchFamily="34" charset="-120"/>
              <a:ea typeface="微軟正黑體" panose="020B0604030504040204" pitchFamily="34" charset="-120"/>
            </a:endParaRPr>
          </a:p>
          <a:p>
            <a:pPr algn="l" fontAlgn="t"/>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附件六之二</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F7D532A6-0EA6-497A-88F1-7F9979BE766B}"/>
              </a:ext>
            </a:extLst>
          </p:cNvPr>
          <p:cNvSpPr txBox="1"/>
          <p:nvPr/>
        </p:nvSpPr>
        <p:spPr>
          <a:xfrm>
            <a:off x="3209367" y="6203261"/>
            <a:ext cx="5380862" cy="523220"/>
          </a:xfrm>
          <a:prstGeom prst="rect">
            <a:avLst/>
          </a:prstGeom>
          <a:noFill/>
        </p:spPr>
        <p:txBody>
          <a:bodyPr wrap="square">
            <a:spAutoFit/>
          </a:bodyPr>
          <a:lstStyle/>
          <a:p>
            <a:r>
              <a:rPr lang="zh-TW" altLang="zh-TW" sz="2800" b="1"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夾於</a:t>
            </a:r>
            <a:r>
              <a:rPr lang="zh-TW" altLang="zh-TW" sz="2000" b="1"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作品說明書封面與第一頁間，</a:t>
            </a:r>
            <a:r>
              <a:rPr lang="zh-TW" altLang="zh-TW" sz="2000" b="1" u="dbl"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請勿裝訂</a:t>
            </a:r>
            <a:r>
              <a:rPr lang="zh-TW" altLang="en-US" sz="2000" b="1" u="dbl"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pic>
        <p:nvPicPr>
          <p:cNvPr id="25" name="圖片 24">
            <a:extLst>
              <a:ext uri="{FF2B5EF4-FFF2-40B4-BE49-F238E27FC236}">
                <a16:creationId xmlns:a16="http://schemas.microsoft.com/office/drawing/2014/main" id="{EA93E16F-C541-44BA-926B-4C4296BDE5C3}"/>
              </a:ext>
            </a:extLst>
          </p:cNvPr>
          <p:cNvPicPr>
            <a:picLocks noChangeAspect="1"/>
          </p:cNvPicPr>
          <p:nvPr/>
        </p:nvPicPr>
        <p:blipFill>
          <a:blip r:embed="rId2">
            <a:duotone>
              <a:prstClr val="black"/>
              <a:schemeClr val="accent2">
                <a:tint val="45000"/>
                <a:satMod val="400000"/>
              </a:schemeClr>
            </a:duotone>
          </a:blip>
          <a:stretch>
            <a:fillRect/>
          </a:stretch>
        </p:blipFill>
        <p:spPr>
          <a:xfrm>
            <a:off x="9809401" y="1651985"/>
            <a:ext cx="2182544" cy="2912662"/>
          </a:xfrm>
          <a:prstGeom prst="rect">
            <a:avLst/>
          </a:prstGeom>
          <a:effectLst>
            <a:outerShdw blurRad="50800" dist="38100" dir="2700000" algn="tl" rotWithShape="0">
              <a:prstClr val="black">
                <a:alpha val="40000"/>
              </a:prstClr>
            </a:outerShdw>
          </a:effectLst>
        </p:spPr>
      </p:pic>
      <p:sp>
        <p:nvSpPr>
          <p:cNvPr id="26" name="文字方塊 25">
            <a:extLst>
              <a:ext uri="{FF2B5EF4-FFF2-40B4-BE49-F238E27FC236}">
                <a16:creationId xmlns:a16="http://schemas.microsoft.com/office/drawing/2014/main" id="{BFB6D873-941F-4BA0-B47C-4479B1790D33}"/>
              </a:ext>
            </a:extLst>
          </p:cNvPr>
          <p:cNvSpPr txBox="1"/>
          <p:nvPr/>
        </p:nvSpPr>
        <p:spPr>
          <a:xfrm>
            <a:off x="9565249" y="4840330"/>
            <a:ext cx="2182544" cy="830997"/>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a:t>
            </a:r>
            <a:r>
              <a:rPr lang="en-US" altLang="zh-TW" sz="240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另外三本</a:t>
            </a:r>
            <a:r>
              <a:rPr lang="en-US" altLang="zh-TW" sz="240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 </a:t>
            </a:r>
            <a:endParaRPr lang="zh-TW" altLang="en-US" sz="2400" dirty="0">
              <a:effectLst/>
              <a:latin typeface="微軟正黑體" panose="020B0604030504040204" pitchFamily="34" charset="-120"/>
              <a:ea typeface="微軟正黑體" panose="020B0604030504040204" pitchFamily="34" charset="-120"/>
            </a:endParaRPr>
          </a:p>
        </p:txBody>
      </p:sp>
      <p:pic>
        <p:nvPicPr>
          <p:cNvPr id="27" name="圖片 26">
            <a:extLst>
              <a:ext uri="{FF2B5EF4-FFF2-40B4-BE49-F238E27FC236}">
                <a16:creationId xmlns:a16="http://schemas.microsoft.com/office/drawing/2014/main" id="{AE1DA15A-CC6A-4AE4-876C-FF44E139A402}"/>
              </a:ext>
            </a:extLst>
          </p:cNvPr>
          <p:cNvPicPr>
            <a:picLocks noChangeAspect="1"/>
          </p:cNvPicPr>
          <p:nvPr/>
        </p:nvPicPr>
        <p:blipFill>
          <a:blip r:embed="rId2">
            <a:duotone>
              <a:prstClr val="black"/>
              <a:schemeClr val="accent2">
                <a:tint val="45000"/>
                <a:satMod val="400000"/>
              </a:schemeClr>
            </a:duotone>
          </a:blip>
          <a:stretch>
            <a:fillRect/>
          </a:stretch>
        </p:blipFill>
        <p:spPr>
          <a:xfrm>
            <a:off x="9421673" y="1368013"/>
            <a:ext cx="2182544" cy="2912662"/>
          </a:xfrm>
          <a:prstGeom prst="rect">
            <a:avLst/>
          </a:prstGeom>
          <a:effectLst>
            <a:outerShdw blurRad="50800" dist="38100" dir="2700000" algn="tl" rotWithShape="0">
              <a:prstClr val="black">
                <a:alpha val="40000"/>
              </a:prstClr>
            </a:outerShdw>
          </a:effectLst>
        </p:spPr>
      </p:pic>
      <p:pic>
        <p:nvPicPr>
          <p:cNvPr id="28" name="圖片 27">
            <a:extLst>
              <a:ext uri="{FF2B5EF4-FFF2-40B4-BE49-F238E27FC236}">
                <a16:creationId xmlns:a16="http://schemas.microsoft.com/office/drawing/2014/main" id="{7AE51998-757A-4C87-B986-A735EA5D69BB}"/>
              </a:ext>
            </a:extLst>
          </p:cNvPr>
          <p:cNvPicPr>
            <a:picLocks noChangeAspect="1"/>
          </p:cNvPicPr>
          <p:nvPr/>
        </p:nvPicPr>
        <p:blipFill>
          <a:blip r:embed="rId2">
            <a:duotone>
              <a:prstClr val="black"/>
              <a:schemeClr val="accent2">
                <a:tint val="45000"/>
                <a:satMod val="400000"/>
              </a:schemeClr>
            </a:duotone>
          </a:blip>
          <a:stretch>
            <a:fillRect/>
          </a:stretch>
        </p:blipFill>
        <p:spPr>
          <a:xfrm>
            <a:off x="9100599" y="951662"/>
            <a:ext cx="2182544" cy="2912662"/>
          </a:xfrm>
          <a:prstGeom prst="rect">
            <a:avLst/>
          </a:prstGeom>
          <a:effectLst>
            <a:outerShdw blurRad="50800" dist="38100" dir="2700000" algn="tl" rotWithShape="0">
              <a:prstClr val="black">
                <a:alpha val="40000"/>
              </a:prstClr>
            </a:outerShdw>
          </a:effectLst>
        </p:spPr>
      </p:pic>
      <p:sp>
        <p:nvSpPr>
          <p:cNvPr id="29" name="文字方塊 28">
            <a:extLst>
              <a:ext uri="{FF2B5EF4-FFF2-40B4-BE49-F238E27FC236}">
                <a16:creationId xmlns:a16="http://schemas.microsoft.com/office/drawing/2014/main" id="{6397A722-D5B1-41DD-9747-0440043FF164}"/>
              </a:ext>
            </a:extLst>
          </p:cNvPr>
          <p:cNvSpPr txBox="1"/>
          <p:nvPr/>
        </p:nvSpPr>
        <p:spPr>
          <a:xfrm>
            <a:off x="8334346" y="5916010"/>
            <a:ext cx="844488" cy="276999"/>
          </a:xfrm>
          <a:prstGeom prst="rect">
            <a:avLst/>
          </a:prstGeom>
          <a:solidFill>
            <a:schemeClr val="accent6">
              <a:lumMod val="40000"/>
              <a:lumOff val="60000"/>
            </a:schemeClr>
          </a:solidFill>
        </p:spPr>
        <p:txBody>
          <a:bodyPr wrap="square">
            <a:spAutoFit/>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如有才繳</a:t>
            </a:r>
            <a:endParaRPr lang="zh-TW" altLang="en-US" sz="1200" dirty="0">
              <a:effectLst/>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EFB3A34D-2274-4ADD-8583-BDF23910E470}"/>
              </a:ext>
            </a:extLst>
          </p:cNvPr>
          <p:cNvSpPr txBox="1"/>
          <p:nvPr/>
        </p:nvSpPr>
        <p:spPr>
          <a:xfrm>
            <a:off x="8328875" y="5593796"/>
            <a:ext cx="840927" cy="276999"/>
          </a:xfrm>
          <a:prstGeom prst="rect">
            <a:avLst/>
          </a:prstGeom>
          <a:solidFill>
            <a:schemeClr val="accent4">
              <a:lumMod val="40000"/>
              <a:lumOff val="60000"/>
            </a:schemeClr>
          </a:solidFill>
        </p:spPr>
        <p:txBody>
          <a:bodyPr wrap="square">
            <a:spAutoFit/>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必須繳交</a:t>
            </a:r>
            <a:endParaRPr lang="zh-TW" altLang="en-US" sz="1200" dirty="0">
              <a:effectLst/>
              <a:latin typeface="微軟正黑體" panose="020B0604030504040204" pitchFamily="34" charset="-120"/>
              <a:ea typeface="微軟正黑體" panose="020B0604030504040204" pitchFamily="34" charset="-120"/>
            </a:endParaRPr>
          </a:p>
        </p:txBody>
      </p:sp>
      <p:sp>
        <p:nvSpPr>
          <p:cNvPr id="32" name="矩形 31">
            <a:extLst>
              <a:ext uri="{FF2B5EF4-FFF2-40B4-BE49-F238E27FC236}">
                <a16:creationId xmlns:a16="http://schemas.microsoft.com/office/drawing/2014/main" id="{D2409352-E48F-4056-B2E8-C4CFCDDEADF6}"/>
              </a:ext>
            </a:extLst>
          </p:cNvPr>
          <p:cNvSpPr/>
          <p:nvPr/>
        </p:nvSpPr>
        <p:spPr>
          <a:xfrm>
            <a:off x="1003740" y="2117182"/>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5DEE5740-7B7D-48E2-8D33-388DDA30016D}"/>
              </a:ext>
            </a:extLst>
          </p:cNvPr>
          <p:cNvSpPr/>
          <p:nvPr/>
        </p:nvSpPr>
        <p:spPr>
          <a:xfrm>
            <a:off x="908857" y="2071066"/>
            <a:ext cx="1702794" cy="2363012"/>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E1090F91-7FF5-4510-B6FC-98F87DDA5650}"/>
              </a:ext>
            </a:extLst>
          </p:cNvPr>
          <p:cNvSpPr/>
          <p:nvPr/>
        </p:nvSpPr>
        <p:spPr>
          <a:xfrm>
            <a:off x="813974" y="2024950"/>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EB3347E6-D036-4EAC-AD59-398121BAF4FE}"/>
              </a:ext>
            </a:extLst>
          </p:cNvPr>
          <p:cNvSpPr/>
          <p:nvPr/>
        </p:nvSpPr>
        <p:spPr>
          <a:xfrm>
            <a:off x="719091" y="1978834"/>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12FACCD0-DA38-4D12-8720-6EC9574CFEEB}"/>
              </a:ext>
            </a:extLst>
          </p:cNvPr>
          <p:cNvSpPr/>
          <p:nvPr/>
        </p:nvSpPr>
        <p:spPr>
          <a:xfrm>
            <a:off x="631845" y="1922133"/>
            <a:ext cx="1702794" cy="236301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4" name="箭號: 向左 23">
            <a:extLst>
              <a:ext uri="{FF2B5EF4-FFF2-40B4-BE49-F238E27FC236}">
                <a16:creationId xmlns:a16="http://schemas.microsoft.com/office/drawing/2014/main" id="{3E0AB630-000A-437C-9530-09AA95C5FCE3}"/>
              </a:ext>
            </a:extLst>
          </p:cNvPr>
          <p:cNvSpPr/>
          <p:nvPr/>
        </p:nvSpPr>
        <p:spPr>
          <a:xfrm>
            <a:off x="2258316" y="2767149"/>
            <a:ext cx="1225656" cy="661851"/>
          </a:xfrm>
          <a:prstGeom prst="leftArrow">
            <a:avLst>
              <a:gd name="adj1" fmla="val 50000"/>
              <a:gd name="adj2" fmla="val 9736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pic>
        <p:nvPicPr>
          <p:cNvPr id="22" name="圖片 21">
            <a:extLst>
              <a:ext uri="{FF2B5EF4-FFF2-40B4-BE49-F238E27FC236}">
                <a16:creationId xmlns:a16="http://schemas.microsoft.com/office/drawing/2014/main" id="{F988E8A4-67C5-4A9D-947C-DF41952DC940}"/>
              </a:ext>
            </a:extLst>
          </p:cNvPr>
          <p:cNvPicPr>
            <a:picLocks noChangeAspect="1"/>
          </p:cNvPicPr>
          <p:nvPr/>
        </p:nvPicPr>
        <p:blipFill>
          <a:blip r:embed="rId2">
            <a:duotone>
              <a:prstClr val="black"/>
              <a:schemeClr val="accent2">
                <a:tint val="45000"/>
                <a:satMod val="400000"/>
              </a:schemeClr>
            </a:duotone>
          </a:blip>
          <a:stretch>
            <a:fillRect/>
          </a:stretch>
        </p:blipFill>
        <p:spPr>
          <a:xfrm>
            <a:off x="-166280" y="898411"/>
            <a:ext cx="2708039" cy="3613949"/>
          </a:xfrm>
          <a:prstGeom prst="rect">
            <a:avLst/>
          </a:prstGeom>
          <a:scene3d>
            <a:camera prst="isometricRightUp"/>
            <a:lightRig rig="threePt" dir="t"/>
          </a:scene3d>
        </p:spPr>
      </p:pic>
      <p:sp>
        <p:nvSpPr>
          <p:cNvPr id="39" name="投影片編號版面配置區 38">
            <a:extLst>
              <a:ext uri="{FF2B5EF4-FFF2-40B4-BE49-F238E27FC236}">
                <a16:creationId xmlns:a16="http://schemas.microsoft.com/office/drawing/2014/main" id="{6F5596C5-A14A-43AA-A4E5-F80AF0381985}"/>
              </a:ext>
            </a:extLst>
          </p:cNvPr>
          <p:cNvSpPr>
            <a:spLocks noGrp="1"/>
          </p:cNvSpPr>
          <p:nvPr>
            <p:ph type="sldNum" sz="quarter" idx="12"/>
          </p:nvPr>
        </p:nvSpPr>
        <p:spPr/>
        <p:txBody>
          <a:bodyPr/>
          <a:lstStyle/>
          <a:p>
            <a:fld id="{8DC4374B-3742-4AB2-9965-85465C75D90C}" type="slidenum">
              <a:rPr lang="zh-TW" altLang="en-US" smtClean="0"/>
              <a:t>33</a:t>
            </a:fld>
            <a:endParaRPr lang="zh-TW" altLang="en-US"/>
          </a:p>
        </p:txBody>
      </p:sp>
      <p:sp>
        <p:nvSpPr>
          <p:cNvPr id="40" name="文字方塊 39">
            <a:extLst>
              <a:ext uri="{FF2B5EF4-FFF2-40B4-BE49-F238E27FC236}">
                <a16:creationId xmlns:a16="http://schemas.microsoft.com/office/drawing/2014/main" id="{E74FEE31-1791-4CFD-ABD6-69C875101389}"/>
              </a:ext>
            </a:extLst>
          </p:cNvPr>
          <p:cNvSpPr txBox="1"/>
          <p:nvPr/>
        </p:nvSpPr>
        <p:spPr>
          <a:xfrm>
            <a:off x="6894513" y="489996"/>
            <a:ext cx="1434362" cy="830997"/>
          </a:xfrm>
          <a:prstGeom prst="rect">
            <a:avLst/>
          </a:prstGeom>
          <a:solidFill>
            <a:srgbClr val="FFCCCC"/>
          </a:solidFill>
        </p:spPr>
        <p:txBody>
          <a:bodyPr wrap="square">
            <a:spAutoFit/>
          </a:bodyPr>
          <a:lstStyle/>
          <a:p>
            <a:pPr algn="l" fontAlgn="t"/>
            <a:r>
              <a:rPr lang="zh-TW" altLang="en-US" sz="1200" u="none" strike="noStrike" dirty="0">
                <a:effectLst/>
                <a:latin typeface="微軟正黑體" panose="020B0604030504040204" pitchFamily="34" charset="-120"/>
                <a:ea typeface="微軟正黑體" panose="020B0604030504040204" pitchFamily="34" charset="-120"/>
              </a:rPr>
              <a:t>各校只需要繳交一份附件</a:t>
            </a:r>
            <a:r>
              <a:rPr lang="en-US" altLang="zh-TW" sz="1200" u="none" strike="noStrike" dirty="0">
                <a:effectLst/>
                <a:latin typeface="微軟正黑體" panose="020B0604030504040204" pitchFamily="34" charset="-120"/>
                <a:ea typeface="微軟正黑體" panose="020B0604030504040204" pitchFamily="34" charset="-120"/>
              </a:rPr>
              <a:t>11</a:t>
            </a:r>
            <a:r>
              <a:rPr lang="zh-TW" altLang="en-US" sz="1200" u="none" strike="noStrike" dirty="0">
                <a:effectLst/>
                <a:latin typeface="微軟正黑體" panose="020B0604030504040204" pitchFamily="34" charset="-120"/>
                <a:ea typeface="微軟正黑體" panose="020B0604030504040204" pitchFamily="34" charset="-120"/>
              </a:rPr>
              <a:t>及</a:t>
            </a:r>
            <a:r>
              <a:rPr lang="en-US" altLang="zh-TW" sz="1200" u="none" strike="noStrike" dirty="0">
                <a:effectLst/>
                <a:latin typeface="微軟正黑體" panose="020B0604030504040204" pitchFamily="34" charset="-120"/>
                <a:ea typeface="微軟正黑體" panose="020B0604030504040204" pitchFamily="34" charset="-120"/>
              </a:rPr>
              <a:t>1</a:t>
            </a:r>
            <a:r>
              <a:rPr lang="zh-TW" altLang="en-US" sz="1200" u="none" strike="noStrike" dirty="0">
                <a:effectLst/>
                <a:latin typeface="微軟正黑體" panose="020B0604030504040204" pitchFamily="34" charset="-120"/>
                <a:ea typeface="微軟正黑體" panose="020B0604030504040204" pitchFamily="34" charset="-120"/>
              </a:rPr>
              <a:t>夾在第一份的第一本作品說明書內。</a:t>
            </a:r>
            <a:endParaRPr lang="zh-TW" altLang="en-US" sz="1200" dirty="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199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BFCE52CB-859E-4B22-BD99-BB1698589530}"/>
              </a:ext>
            </a:extLst>
          </p:cNvPr>
          <p:cNvSpPr/>
          <p:nvPr/>
        </p:nvSpPr>
        <p:spPr>
          <a:xfrm>
            <a:off x="9041" y="5846"/>
            <a:ext cx="12192000" cy="6953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E1978192-B865-4F42-929E-F48F8C2AF6DF}"/>
              </a:ext>
            </a:extLst>
          </p:cNvPr>
          <p:cNvSpPr/>
          <p:nvPr/>
        </p:nvSpPr>
        <p:spPr>
          <a:xfrm>
            <a:off x="6320500" y="2032933"/>
            <a:ext cx="2214771" cy="3073496"/>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44" name="圖片 43">
            <a:extLst>
              <a:ext uri="{FF2B5EF4-FFF2-40B4-BE49-F238E27FC236}">
                <a16:creationId xmlns:a16="http://schemas.microsoft.com/office/drawing/2014/main" id="{0FBC85EB-F1D7-4534-890B-D13296B59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789" y="4630929"/>
            <a:ext cx="1390861" cy="1968189"/>
          </a:xfrm>
          <a:prstGeom prst="rect">
            <a:avLst/>
          </a:prstGeom>
          <a:effectLst>
            <a:outerShdw blurRad="50800" dist="38100" dir="2700000" algn="tl" rotWithShape="0">
              <a:prstClr val="black">
                <a:alpha val="40000"/>
              </a:prstClr>
            </a:outerShdw>
          </a:effectLst>
        </p:spPr>
      </p:pic>
      <p:pic>
        <p:nvPicPr>
          <p:cNvPr id="42" name="圖片 41">
            <a:extLst>
              <a:ext uri="{FF2B5EF4-FFF2-40B4-BE49-F238E27FC236}">
                <a16:creationId xmlns:a16="http://schemas.microsoft.com/office/drawing/2014/main" id="{E9624097-709B-4007-B5C1-B36D6651E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507" y="4444193"/>
            <a:ext cx="1390861" cy="1968189"/>
          </a:xfrm>
          <a:prstGeom prst="rect">
            <a:avLst/>
          </a:prstGeom>
          <a:effectLst>
            <a:outerShdw blurRad="50800" dist="38100" dir="2700000" algn="tl" rotWithShape="0">
              <a:prstClr val="black">
                <a:alpha val="40000"/>
              </a:prstClr>
            </a:outerShdw>
          </a:effectLst>
        </p:spPr>
      </p:pic>
      <p:pic>
        <p:nvPicPr>
          <p:cNvPr id="40" name="圖片 39">
            <a:extLst>
              <a:ext uri="{FF2B5EF4-FFF2-40B4-BE49-F238E27FC236}">
                <a16:creationId xmlns:a16="http://schemas.microsoft.com/office/drawing/2014/main" id="{C7B872E0-DE66-43BA-8B9E-FE5420071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939" y="4257456"/>
            <a:ext cx="1390861" cy="1968189"/>
          </a:xfrm>
          <a:prstGeom prst="rect">
            <a:avLst/>
          </a:prstGeom>
          <a:effectLst>
            <a:outerShdw blurRad="50800" dist="38100" dir="2700000" algn="tl" rotWithShape="0">
              <a:prstClr val="black">
                <a:alpha val="40000"/>
              </a:prstClr>
            </a:outerShdw>
          </a:effectLst>
        </p:spPr>
      </p:pic>
      <p:pic>
        <p:nvPicPr>
          <p:cNvPr id="21" name="圖片 20">
            <a:extLst>
              <a:ext uri="{FF2B5EF4-FFF2-40B4-BE49-F238E27FC236}">
                <a16:creationId xmlns:a16="http://schemas.microsoft.com/office/drawing/2014/main" id="{906B8F38-773E-4C47-B9E4-8854CC7B0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4995" y="2173601"/>
            <a:ext cx="1390861" cy="1968189"/>
          </a:xfrm>
          <a:prstGeom prst="rect">
            <a:avLst/>
          </a:prstGeom>
          <a:effectLst>
            <a:outerShdw blurRad="50800" dist="38100" dir="2700000" algn="tl" rotWithShape="0">
              <a:prstClr val="black">
                <a:alpha val="40000"/>
              </a:prstClr>
            </a:outerShdw>
          </a:effectLst>
        </p:spPr>
      </p:pic>
      <p:pic>
        <p:nvPicPr>
          <p:cNvPr id="18" name="圖片 17">
            <a:extLst>
              <a:ext uri="{FF2B5EF4-FFF2-40B4-BE49-F238E27FC236}">
                <a16:creationId xmlns:a16="http://schemas.microsoft.com/office/drawing/2014/main" id="{E2DA601C-5010-47D6-9330-0190F3296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9810" y="2036183"/>
            <a:ext cx="1390861" cy="1968189"/>
          </a:xfrm>
          <a:prstGeom prst="rect">
            <a:avLst/>
          </a:prstGeom>
          <a:effectLst>
            <a:outerShdw blurRad="50800" dist="38100" dir="2700000" algn="tl" rotWithShape="0">
              <a:prstClr val="black">
                <a:alpha val="40000"/>
              </a:prstClr>
            </a:outerShdw>
          </a:effectLst>
        </p:spPr>
      </p:pic>
      <p:pic>
        <p:nvPicPr>
          <p:cNvPr id="6" name="圖片 5">
            <a:extLst>
              <a:ext uri="{FF2B5EF4-FFF2-40B4-BE49-F238E27FC236}">
                <a16:creationId xmlns:a16="http://schemas.microsoft.com/office/drawing/2014/main" id="{B8F3E2FA-BE8E-4578-B9CC-3A0A9A5AEC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6527" y="1858225"/>
            <a:ext cx="1390861" cy="1968189"/>
          </a:xfrm>
          <a:prstGeom prst="rect">
            <a:avLst/>
          </a:prstGeom>
          <a:effectLst>
            <a:outerShdw blurRad="50800" dist="38100" dir="2700000" algn="tl" rotWithShape="0">
              <a:prstClr val="black">
                <a:alpha val="40000"/>
              </a:prstClr>
            </a:outerShdw>
          </a:effectLst>
        </p:spPr>
      </p:pic>
      <p:pic>
        <p:nvPicPr>
          <p:cNvPr id="4" name="圖片 3">
            <a:extLst>
              <a:ext uri="{FF2B5EF4-FFF2-40B4-BE49-F238E27FC236}">
                <a16:creationId xmlns:a16="http://schemas.microsoft.com/office/drawing/2014/main" id="{AE930B81-6C67-4C75-83D8-F7CAF13146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0281" y="1144244"/>
            <a:ext cx="2620580" cy="3708348"/>
          </a:xfrm>
          <a:prstGeom prst="rect">
            <a:avLst/>
          </a:prstGeom>
          <a:effectLst>
            <a:outerShdw blurRad="50800" dist="38100" dir="2700000" algn="tl" rotWithShape="0">
              <a:prstClr val="black">
                <a:alpha val="40000"/>
              </a:prstClr>
            </a:outerShdw>
          </a:effectLst>
          <a:scene3d>
            <a:camera prst="isometricRightUp"/>
            <a:lightRig rig="threePt" dir="t"/>
          </a:scene3d>
        </p:spPr>
      </p:pic>
      <p:sp>
        <p:nvSpPr>
          <p:cNvPr id="7" name="矩形: 圓角 6">
            <a:extLst>
              <a:ext uri="{FF2B5EF4-FFF2-40B4-BE49-F238E27FC236}">
                <a16:creationId xmlns:a16="http://schemas.microsoft.com/office/drawing/2014/main" id="{7C19C0B8-8854-4B88-922B-3BACA350D262}"/>
              </a:ext>
            </a:extLst>
          </p:cNvPr>
          <p:cNvSpPr/>
          <p:nvPr/>
        </p:nvSpPr>
        <p:spPr>
          <a:xfrm>
            <a:off x="191921" y="141573"/>
            <a:ext cx="4850674" cy="6549216"/>
          </a:xfrm>
          <a:prstGeom prst="roundRect">
            <a:avLst>
              <a:gd name="adj" fmla="val 7784"/>
            </a:avLst>
          </a:prstGeom>
          <a:solidFill>
            <a:schemeClr val="tx2">
              <a:lumMod val="75000"/>
            </a:schemeClr>
          </a:solidFill>
          <a:ln w="57150">
            <a:solidFill>
              <a:srgbClr val="44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FA5DE71A-762B-4A1D-94BD-8E61CB57B687}"/>
              </a:ext>
            </a:extLst>
          </p:cNvPr>
          <p:cNvSpPr txBox="1"/>
          <p:nvPr/>
        </p:nvSpPr>
        <p:spPr>
          <a:xfrm>
            <a:off x="517355" y="906140"/>
            <a:ext cx="4320000"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作品件數統計表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附件一</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11A3593-4F11-48E9-AC53-42C491651526}"/>
              </a:ext>
            </a:extLst>
          </p:cNvPr>
          <p:cNvSpPr txBox="1"/>
          <p:nvPr/>
        </p:nvSpPr>
        <p:spPr>
          <a:xfrm>
            <a:off x="517355" y="1473149"/>
            <a:ext cx="4320000"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送展表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附件二之一</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D107F298-BD9A-4AB4-9C25-32EBB74B32A7}"/>
              </a:ext>
            </a:extLst>
          </p:cNvPr>
          <p:cNvSpPr txBox="1"/>
          <p:nvPr/>
        </p:nvSpPr>
        <p:spPr>
          <a:xfrm>
            <a:off x="517355" y="3728174"/>
            <a:ext cx="4320000"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肖像及著作權授權同意書</a:t>
            </a:r>
            <a:endParaRPr lang="en-US" altLang="zh-TW" sz="2400" u="none" strike="noStrike" dirty="0">
              <a:effectLst/>
              <a:latin typeface="微軟正黑體" panose="020B0604030504040204" pitchFamily="34" charset="-120"/>
              <a:ea typeface="微軟正黑體" panose="020B0604030504040204" pitchFamily="34" charset="-120"/>
            </a:endParaRPr>
          </a:p>
          <a:p>
            <a:pPr algn="l" fontAlgn="t"/>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附件六之一</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 </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附件六之二</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BB57A144-44D2-4BE6-9644-D7EEC81BEAF1}"/>
              </a:ext>
            </a:extLst>
          </p:cNvPr>
          <p:cNvSpPr txBox="1"/>
          <p:nvPr/>
        </p:nvSpPr>
        <p:spPr>
          <a:xfrm>
            <a:off x="517355" y="339131"/>
            <a:ext cx="4320000" cy="461665"/>
          </a:xfrm>
          <a:prstGeom prst="rect">
            <a:avLst/>
          </a:prstGeom>
          <a:solidFill>
            <a:schemeClr val="accent4">
              <a:lumMod val="40000"/>
              <a:lumOff val="60000"/>
            </a:schemeClr>
          </a:solidFill>
        </p:spPr>
        <p:txBody>
          <a:bodyPr wrap="square">
            <a:spAutoFit/>
          </a:bodyPr>
          <a:lstStyle/>
          <a:p>
            <a:r>
              <a:rPr lang="zh-TW" altLang="en-US" sz="2400" b="0" i="0" u="none" strike="noStrike" dirty="0">
                <a:effectLst/>
                <a:latin typeface="微軟正黑體" panose="020B0604030504040204" pitchFamily="34" charset="-120"/>
                <a:ea typeface="微軟正黑體" panose="020B0604030504040204" pitchFamily="34" charset="-120"/>
              </a:rPr>
              <a:t>逐項檢核表</a:t>
            </a:r>
            <a:r>
              <a:rPr lang="en-US" altLang="zh-TW" b="0" i="0" u="none" strike="noStrike" dirty="0">
                <a:effectLst/>
                <a:latin typeface="微軟正黑體" panose="020B0604030504040204" pitchFamily="34" charset="-120"/>
                <a:ea typeface="微軟正黑體" panose="020B0604030504040204" pitchFamily="34" charset="-120"/>
              </a:rPr>
              <a:t>(</a:t>
            </a:r>
            <a:r>
              <a:rPr lang="zh-TW" altLang="en-US" b="0" i="0" u="none" strike="noStrike" dirty="0">
                <a:effectLst/>
                <a:latin typeface="微軟正黑體" panose="020B0604030504040204" pitchFamily="34" charset="-120"/>
                <a:ea typeface="微軟正黑體" panose="020B0604030504040204" pitchFamily="34" charset="-120"/>
              </a:rPr>
              <a:t>附件十一</a:t>
            </a:r>
            <a:r>
              <a:rPr lang="en-US" altLang="zh-TW" b="0" i="0" u="none" strike="noStrike" dirty="0">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2829EEBA-8232-4BE1-BF8D-F13BBBC85492}"/>
              </a:ext>
            </a:extLst>
          </p:cNvPr>
          <p:cNvSpPr txBox="1"/>
          <p:nvPr/>
        </p:nvSpPr>
        <p:spPr>
          <a:xfrm>
            <a:off x="517355" y="4575067"/>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相關切結書</a:t>
            </a:r>
            <a:r>
              <a:rPr lang="zh-TW" altLang="zh-TW" sz="1100" dirty="0">
                <a:latin typeface="微軟正黑體" panose="020B0604030504040204" pitchFamily="34" charset="-120"/>
                <a:ea typeface="微軟正黑體" panose="020B0604030504040204" pitchFamily="34" charset="-120"/>
              </a:rPr>
              <a:t>（參展安全規則自我檢核、本人親簽） </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附件九</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666E99FB-D6DD-4EA0-910E-6D2DCA695DC9}"/>
              </a:ext>
            </a:extLst>
          </p:cNvPr>
          <p:cNvSpPr txBox="1"/>
          <p:nvPr/>
        </p:nvSpPr>
        <p:spPr>
          <a:xfrm>
            <a:off x="517355" y="2040158"/>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本作品曾報名其他競賽紀錄表</a:t>
            </a:r>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附件二之二</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D4643352-5036-45A4-9FC3-4C7DBF165C75}"/>
              </a:ext>
            </a:extLst>
          </p:cNvPr>
          <p:cNvSpPr txBox="1"/>
          <p:nvPr/>
        </p:nvSpPr>
        <p:spPr>
          <a:xfrm>
            <a:off x="517355" y="2884166"/>
            <a:ext cx="4320000"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effectLst/>
                <a:latin typeface="微軟正黑體" panose="020B0604030504040204" pitchFamily="34" charset="-120"/>
                <a:ea typeface="微軟正黑體" panose="020B0604030504040204" pitchFamily="34" charset="-120"/>
              </a:rPr>
              <a:t>延續性研究作品說明表</a:t>
            </a:r>
            <a:endParaRPr lang="en-US" altLang="zh-TW" sz="2400" u="none" strike="noStrike" dirty="0">
              <a:effectLst/>
              <a:latin typeface="微軟正黑體" panose="020B0604030504040204" pitchFamily="34" charset="-120"/>
              <a:ea typeface="微軟正黑體" panose="020B0604030504040204" pitchFamily="34" charset="-120"/>
            </a:endParaRPr>
          </a:p>
          <a:p>
            <a:pPr algn="l" fontAlgn="t"/>
            <a:r>
              <a:rPr lang="en-US" altLang="zh-TW" u="none" strike="noStrike" dirty="0">
                <a:effectLst/>
                <a:latin typeface="微軟正黑體" panose="020B0604030504040204" pitchFamily="34" charset="-120"/>
                <a:ea typeface="微軟正黑體" panose="020B0604030504040204" pitchFamily="34" charset="-120"/>
              </a:rPr>
              <a:t>(</a:t>
            </a:r>
            <a:r>
              <a:rPr lang="zh-TW" altLang="en-US" u="none" strike="noStrike" dirty="0">
                <a:effectLst/>
                <a:latin typeface="微軟正黑體" panose="020B0604030504040204" pitchFamily="34" charset="-120"/>
                <a:ea typeface="微軟正黑體" panose="020B0604030504040204" pitchFamily="34" charset="-120"/>
              </a:rPr>
              <a:t>附件二之三</a:t>
            </a:r>
            <a:r>
              <a:rPr lang="en-US" altLang="zh-TW" u="none" strike="noStrike" dirty="0">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F7D532A6-0EA6-497A-88F1-7F9979BE766B}"/>
              </a:ext>
            </a:extLst>
          </p:cNvPr>
          <p:cNvSpPr txBox="1"/>
          <p:nvPr/>
        </p:nvSpPr>
        <p:spPr>
          <a:xfrm>
            <a:off x="563478" y="5294196"/>
            <a:ext cx="4227753" cy="1384995"/>
          </a:xfrm>
          <a:prstGeom prst="rect">
            <a:avLst/>
          </a:prstGeom>
          <a:noFill/>
        </p:spPr>
        <p:txBody>
          <a:bodyPr wrap="square">
            <a:spAutoFit/>
          </a:bodyPr>
          <a:lstStyle/>
          <a:p>
            <a:r>
              <a:rPr lang="zh-TW" altLang="en-US" sz="2800" b="1"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以上附件文件是送紙本</a:t>
            </a:r>
            <a:r>
              <a:rPr lang="zh-TW" altLang="en-US" sz="2800" b="1" kern="15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a:t>
            </a:r>
            <a:endParaRPr lang="en-US" altLang="zh-TW" sz="2800" b="1" kern="15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en-US" sz="2800" b="1" kern="150" dirty="0">
                <a:solidFill>
                  <a:srgbClr val="FFFF00"/>
                </a:solidFill>
                <a:latin typeface="微軟正黑體" panose="020B0604030504040204" pitchFamily="34" charset="-120"/>
                <a:ea typeface="微軟正黑體" panose="020B0604030504040204" pitchFamily="34" charset="-120"/>
                <a:cs typeface="標楷體" panose="03000509000000000000" pitchFamily="65" charset="-120"/>
              </a:rPr>
              <a:t>不可以放在</a:t>
            </a:r>
            <a:r>
              <a:rPr lang="zh-TW" altLang="en-US" sz="2800" b="1" kern="150" dirty="0">
                <a:solidFill>
                  <a:srgbClr val="FFFF00"/>
                </a:solidFill>
                <a:latin typeface="微軟正黑體" panose="020B0604030504040204" pitchFamily="34" charset="-120"/>
                <a:ea typeface="微軟正黑體" panose="020B0604030504040204" pitchFamily="34" charset="-120"/>
              </a:rPr>
              <a:t>作品說明書電子檔案内。</a:t>
            </a:r>
          </a:p>
        </p:txBody>
      </p:sp>
      <p:sp>
        <p:nvSpPr>
          <p:cNvPr id="10" name="文字方塊 9">
            <a:extLst>
              <a:ext uri="{FF2B5EF4-FFF2-40B4-BE49-F238E27FC236}">
                <a16:creationId xmlns:a16="http://schemas.microsoft.com/office/drawing/2014/main" id="{EE2D67FE-D5B0-47D1-B544-B41212E79342}"/>
              </a:ext>
            </a:extLst>
          </p:cNvPr>
          <p:cNvSpPr txBox="1"/>
          <p:nvPr/>
        </p:nvSpPr>
        <p:spPr>
          <a:xfrm>
            <a:off x="5673830" y="5187294"/>
            <a:ext cx="1967102"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a:t>
            </a:r>
            <a:endParaRPr lang="zh-TW" altLang="en-US" sz="2400" dirty="0">
              <a:effectLst/>
              <a:latin typeface="微軟正黑體" panose="020B0604030504040204" pitchFamily="34" charset="-120"/>
              <a:ea typeface="微軟正黑體" panose="020B0604030504040204" pitchFamily="34" charset="-120"/>
            </a:endParaRPr>
          </a:p>
        </p:txBody>
      </p:sp>
      <p:pic>
        <p:nvPicPr>
          <p:cNvPr id="38" name="圖片 37">
            <a:extLst>
              <a:ext uri="{FF2B5EF4-FFF2-40B4-BE49-F238E27FC236}">
                <a16:creationId xmlns:a16="http://schemas.microsoft.com/office/drawing/2014/main" id="{24575673-5D5A-43CB-B93C-CE36CF79DB50}"/>
              </a:ext>
            </a:extLst>
          </p:cNvPr>
          <p:cNvPicPr>
            <a:picLocks noChangeAspect="1"/>
          </p:cNvPicPr>
          <p:nvPr/>
        </p:nvPicPr>
        <p:blipFill>
          <a:blip r:embed="rId9"/>
          <a:stretch>
            <a:fillRect/>
          </a:stretch>
        </p:blipFill>
        <p:spPr>
          <a:xfrm>
            <a:off x="8687540" y="269822"/>
            <a:ext cx="2519869" cy="1257766"/>
          </a:xfrm>
          <a:prstGeom prst="rect">
            <a:avLst/>
          </a:prstGeom>
        </p:spPr>
      </p:pic>
      <p:sp>
        <p:nvSpPr>
          <p:cNvPr id="49" name="投影片編號版面配置區 48">
            <a:extLst>
              <a:ext uri="{FF2B5EF4-FFF2-40B4-BE49-F238E27FC236}">
                <a16:creationId xmlns:a16="http://schemas.microsoft.com/office/drawing/2014/main" id="{AC7EC86D-DA86-4D3D-B786-35F168CCF80D}"/>
              </a:ext>
            </a:extLst>
          </p:cNvPr>
          <p:cNvSpPr>
            <a:spLocks noGrp="1"/>
          </p:cNvSpPr>
          <p:nvPr>
            <p:ph type="sldNum" sz="quarter" idx="12"/>
          </p:nvPr>
        </p:nvSpPr>
        <p:spPr/>
        <p:txBody>
          <a:bodyPr/>
          <a:lstStyle/>
          <a:p>
            <a:fld id="{8DC4374B-3742-4AB2-9965-85465C75D90C}" type="slidenum">
              <a:rPr lang="zh-TW" altLang="en-US" smtClean="0"/>
              <a:t>34</a:t>
            </a:fld>
            <a:endParaRPr lang="zh-TW" altLang="en-US"/>
          </a:p>
        </p:txBody>
      </p:sp>
    </p:spTree>
    <p:extLst>
      <p:ext uri="{BB962C8B-B14F-4D97-AF65-F5344CB8AC3E}">
        <p14:creationId xmlns:p14="http://schemas.microsoft.com/office/powerpoint/2010/main" val="304920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2671434-F46F-4862-9BB4-AD1B1D375859}"/>
              </a:ext>
            </a:extLst>
          </p:cNvPr>
          <p:cNvSpPr/>
          <p:nvPr/>
        </p:nvSpPr>
        <p:spPr>
          <a:xfrm>
            <a:off x="9041" y="5846"/>
            <a:ext cx="12192000" cy="6953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360BC582-E07D-4618-8CE6-A898FFDE9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213" y="4640795"/>
            <a:ext cx="1390861" cy="1968189"/>
          </a:xfrm>
          <a:prstGeom prst="rect">
            <a:avLst/>
          </a:prstGeom>
          <a:effectLst>
            <a:outerShdw blurRad="50800" dist="38100" dir="2700000" algn="tl" rotWithShape="0">
              <a:prstClr val="black">
                <a:alpha val="40000"/>
              </a:prstClr>
            </a:outerShdw>
          </a:effectLst>
        </p:spPr>
      </p:pic>
      <p:pic>
        <p:nvPicPr>
          <p:cNvPr id="7" name="圖片 6">
            <a:extLst>
              <a:ext uri="{FF2B5EF4-FFF2-40B4-BE49-F238E27FC236}">
                <a16:creationId xmlns:a16="http://schemas.microsoft.com/office/drawing/2014/main" id="{ED402FC2-A81A-4437-BBF5-CD7AA0BB5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267" y="4454059"/>
            <a:ext cx="1390861" cy="1968189"/>
          </a:xfrm>
          <a:prstGeom prst="rect">
            <a:avLst/>
          </a:prstGeom>
          <a:effectLst>
            <a:outerShdw blurRad="50800" dist="38100" dir="2700000" algn="tl" rotWithShape="0">
              <a:prstClr val="black">
                <a:alpha val="40000"/>
              </a:prstClr>
            </a:outerShdw>
          </a:effectLst>
        </p:spPr>
      </p:pic>
      <p:pic>
        <p:nvPicPr>
          <p:cNvPr id="8" name="圖片 7">
            <a:extLst>
              <a:ext uri="{FF2B5EF4-FFF2-40B4-BE49-F238E27FC236}">
                <a16:creationId xmlns:a16="http://schemas.microsoft.com/office/drawing/2014/main" id="{1E716892-4732-4519-802F-A999B858E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320" y="4267322"/>
            <a:ext cx="1390861" cy="1968189"/>
          </a:xfrm>
          <a:prstGeom prst="rect">
            <a:avLst/>
          </a:prstGeom>
          <a:effectLst>
            <a:outerShdw blurRad="50800" dist="38100" dir="2700000" algn="tl" rotWithShape="0">
              <a:prstClr val="black">
                <a:alpha val="40000"/>
              </a:prstClr>
            </a:outerShdw>
          </a:effectLst>
        </p:spPr>
      </p:pic>
      <p:pic>
        <p:nvPicPr>
          <p:cNvPr id="9" name="圖片 8">
            <a:extLst>
              <a:ext uri="{FF2B5EF4-FFF2-40B4-BE49-F238E27FC236}">
                <a16:creationId xmlns:a16="http://schemas.microsoft.com/office/drawing/2014/main" id="{0C765DE4-2B1C-4946-8A1B-23C2EF627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373" y="4080585"/>
            <a:ext cx="1390861" cy="1968189"/>
          </a:xfrm>
          <a:prstGeom prst="rect">
            <a:avLst/>
          </a:prstGeom>
          <a:effectLst>
            <a:outerShdw blurRad="50800" dist="38100" dir="2700000" algn="tl" rotWithShape="0">
              <a:prstClr val="black">
                <a:alpha val="40000"/>
              </a:prstClr>
            </a:outerShdw>
          </a:effectLst>
        </p:spPr>
      </p:pic>
      <p:pic>
        <p:nvPicPr>
          <p:cNvPr id="10" name="圖片 9">
            <a:extLst>
              <a:ext uri="{FF2B5EF4-FFF2-40B4-BE49-F238E27FC236}">
                <a16:creationId xmlns:a16="http://schemas.microsoft.com/office/drawing/2014/main" id="{8AA2A771-37FA-4541-A90B-916F2248D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565" y="2180379"/>
            <a:ext cx="1390861" cy="1968189"/>
          </a:xfrm>
          <a:prstGeom prst="rect">
            <a:avLst/>
          </a:prstGeom>
          <a:effectLst>
            <a:outerShdw blurRad="50800" dist="38100" dir="2700000" algn="tl" rotWithShape="0">
              <a:prstClr val="black">
                <a:alpha val="40000"/>
              </a:prstClr>
            </a:outerShdw>
          </a:effectLst>
        </p:spPr>
      </p:pic>
      <p:pic>
        <p:nvPicPr>
          <p:cNvPr id="11" name="圖片 10">
            <a:extLst>
              <a:ext uri="{FF2B5EF4-FFF2-40B4-BE49-F238E27FC236}">
                <a16:creationId xmlns:a16="http://schemas.microsoft.com/office/drawing/2014/main" id="{72482111-DD25-4BBC-A000-22B9BE86A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2821" y="1987698"/>
            <a:ext cx="1390861" cy="1968189"/>
          </a:xfrm>
          <a:prstGeom prst="rect">
            <a:avLst/>
          </a:prstGeom>
          <a:effectLst>
            <a:outerShdw blurRad="50800" dist="38100" dir="2700000" algn="tl" rotWithShape="0">
              <a:prstClr val="black">
                <a:alpha val="40000"/>
              </a:prstClr>
            </a:outerShdw>
          </a:effectLst>
        </p:spPr>
      </p:pic>
      <p:pic>
        <p:nvPicPr>
          <p:cNvPr id="12" name="圖片 11">
            <a:extLst>
              <a:ext uri="{FF2B5EF4-FFF2-40B4-BE49-F238E27FC236}">
                <a16:creationId xmlns:a16="http://schemas.microsoft.com/office/drawing/2014/main" id="{A9AB36A2-196E-43A1-AED2-C8A6FC1A1F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2078" y="1795017"/>
            <a:ext cx="1390861" cy="1968189"/>
          </a:xfrm>
          <a:prstGeom prst="rect">
            <a:avLst/>
          </a:prstGeom>
          <a:effectLst>
            <a:outerShdw blurRad="50800" dist="38100" dir="2700000" algn="tl" rotWithShape="0">
              <a:prstClr val="black">
                <a:alpha val="40000"/>
              </a:prstClr>
            </a:outerShdw>
          </a:effectLst>
        </p:spPr>
      </p:pic>
      <p:sp>
        <p:nvSpPr>
          <p:cNvPr id="13" name="文字方塊 12">
            <a:extLst>
              <a:ext uri="{FF2B5EF4-FFF2-40B4-BE49-F238E27FC236}">
                <a16:creationId xmlns:a16="http://schemas.microsoft.com/office/drawing/2014/main" id="{B04357F5-E379-41C9-A907-10BFC744CBA8}"/>
              </a:ext>
            </a:extLst>
          </p:cNvPr>
          <p:cNvSpPr txBox="1"/>
          <p:nvPr/>
        </p:nvSpPr>
        <p:spPr>
          <a:xfrm>
            <a:off x="473611" y="5117087"/>
            <a:ext cx="1967102"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a:t>
            </a:r>
            <a:endParaRPr lang="zh-TW" altLang="en-US" sz="2400" dirty="0">
              <a:effectLst/>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F869357F-4E40-4834-9386-F138F7BC7861}"/>
              </a:ext>
            </a:extLst>
          </p:cNvPr>
          <p:cNvSpPr/>
          <p:nvPr/>
        </p:nvSpPr>
        <p:spPr>
          <a:xfrm>
            <a:off x="420877" y="1795017"/>
            <a:ext cx="2215972" cy="3075163"/>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D7C12834-786B-4B3B-A513-04659B12DD0A}"/>
              </a:ext>
            </a:extLst>
          </p:cNvPr>
          <p:cNvSpPr txBox="1"/>
          <p:nvPr/>
        </p:nvSpPr>
        <p:spPr>
          <a:xfrm>
            <a:off x="6778871" y="330349"/>
            <a:ext cx="5247665" cy="6555641"/>
          </a:xfrm>
          <a:prstGeom prst="rect">
            <a:avLst/>
          </a:prstGeom>
          <a:noFill/>
        </p:spPr>
        <p:txBody>
          <a:bodyPr wrap="square">
            <a:spAutoFit/>
          </a:bodyPr>
          <a:lstStyle/>
          <a:p>
            <a:pPr marL="106680" indent="-106680"/>
            <a:r>
              <a:rPr lang="zh-TW" altLang="en-US" sz="2800" b="1" i="0" dirty="0">
                <a:solidFill>
                  <a:srgbClr val="FFFF00"/>
                </a:solidFill>
                <a:effectLst/>
                <a:latin typeface="微軟正黑體" panose="020B0604030504040204" pitchFamily="34" charset="-120"/>
                <a:ea typeface="微軟正黑體" panose="020B0604030504040204" pitchFamily="34" charset="-120"/>
              </a:rPr>
              <a:t>提醒：</a:t>
            </a:r>
            <a:endParaRPr lang="en-US" altLang="zh-TW" sz="2800" b="1" i="0" dirty="0">
              <a:solidFill>
                <a:srgbClr val="FFFF00"/>
              </a:solidFill>
              <a:effectLst/>
              <a:latin typeface="微軟正黑體" panose="020B0604030504040204" pitchFamily="34" charset="-120"/>
              <a:ea typeface="微軟正黑體" panose="020B0604030504040204" pitchFamily="34" charset="-120"/>
            </a:endParaRPr>
          </a:p>
          <a:p>
            <a:pPr marL="357188" indent="-324000"/>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1.</a:t>
            </a:r>
            <a:r>
              <a:rPr lang="zh-TW"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作品說明書自本頁起請勿出現作者、校長、指導教師及諮詢專家學者等姓名及就讀</a:t>
            </a:r>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任職單位等資訊，並且照片中不得出現作者或指導教師之臉部，以便密封作業。</a:t>
            </a:r>
            <a:endParaRPr lang="zh-TW" altLang="zh-TW" sz="2800" kern="150" dirty="0">
              <a:solidFill>
                <a:schemeClr val="bg1"/>
              </a:solidFill>
              <a:effectLst/>
              <a:latin typeface="微軟正黑體" panose="020B0604030504040204" pitchFamily="34" charset="-120"/>
              <a:ea typeface="微軟正黑體" panose="020B0604030504040204" pitchFamily="34" charset="-120"/>
            </a:endParaRPr>
          </a:p>
          <a:p>
            <a:pPr marL="357188" indent="-324000"/>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2.</a:t>
            </a:r>
            <a:r>
              <a:rPr lang="zh-TW" altLang="zh-TW" sz="2800" kern="150" dirty="0">
                <a:solidFill>
                  <a:schemeClr val="bg1"/>
                </a:solidFill>
                <a:effectLst/>
                <a:latin typeface="微軟正黑體" panose="020B0604030504040204" pitchFamily="34" charset="-120"/>
                <a:ea typeface="微軟正黑體" panose="020B0604030504040204" pitchFamily="34" charset="-120"/>
              </a:rPr>
              <a:t>作品若有引用他人研究、延續自己先前已發表之研究等，應在作品說明書中詳實寫出本次作品創新部分或自己參與研究之比重；</a:t>
            </a:r>
            <a:r>
              <a:rPr lang="zh-TW" altLang="zh-TW" sz="2800" kern="150" dirty="0">
                <a:solidFill>
                  <a:srgbClr val="FFFF00"/>
                </a:solidFill>
                <a:effectLst/>
                <a:latin typeface="微軟正黑體" panose="020B0604030504040204" pitchFamily="34" charset="-120"/>
                <a:ea typeface="微軟正黑體" panose="020B0604030504040204" pitchFamily="34" charset="-120"/>
              </a:rPr>
              <a:t>文中照片、圖片皆應註明出處來源</a:t>
            </a:r>
            <a:r>
              <a:rPr lang="zh-TW" altLang="zh-TW" sz="2800" kern="150" dirty="0">
                <a:solidFill>
                  <a:schemeClr val="bg1"/>
                </a:solidFill>
                <a:effectLst/>
                <a:latin typeface="微軟正黑體" panose="020B0604030504040204" pitchFamily="34" charset="-120"/>
                <a:ea typeface="微軟正黑體" panose="020B0604030504040204" pitchFamily="34" charset="-120"/>
              </a:rPr>
              <a:t>。</a:t>
            </a:r>
            <a:endParaRPr lang="en-US" altLang="zh-TW" sz="2800" kern="150" dirty="0">
              <a:solidFill>
                <a:schemeClr val="bg1"/>
              </a:solidFill>
              <a:effectLst/>
              <a:latin typeface="微軟正黑體" panose="020B0604030504040204" pitchFamily="34" charset="-120"/>
              <a:ea typeface="微軟正黑體" panose="020B0604030504040204" pitchFamily="34" charset="-120"/>
            </a:endParaRPr>
          </a:p>
          <a:p>
            <a:pPr marL="357188" indent="-324000"/>
            <a:r>
              <a:rPr lang="en-US" altLang="zh-TW" sz="2800" kern="150" dirty="0">
                <a:solidFill>
                  <a:schemeClr val="bg1"/>
                </a:solidFill>
                <a:latin typeface="微軟正黑體" panose="020B0604030504040204" pitchFamily="34" charset="-120"/>
                <a:ea typeface="微軟正黑體" panose="020B0604030504040204" pitchFamily="34" charset="-120"/>
              </a:rPr>
              <a:t>3.</a:t>
            </a:r>
            <a:r>
              <a:rPr lang="zh-TW"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作品說明書</a:t>
            </a:r>
            <a:r>
              <a:rPr lang="zh-TW" altLang="en-US" sz="2800"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封面版請勿誤用</a:t>
            </a:r>
            <a:r>
              <a:rPr lang="zh-TW" altLang="en-US"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全國科展封面版。</a:t>
            </a:r>
            <a:endParaRPr lang="zh-TW" altLang="zh-TW" sz="2800" kern="150" dirty="0">
              <a:solidFill>
                <a:schemeClr val="bg1"/>
              </a:solidFill>
              <a:effectLst/>
              <a:latin typeface="微軟正黑體" panose="020B0604030504040204" pitchFamily="34" charset="-120"/>
              <a:ea typeface="微軟正黑體" panose="020B0604030504040204" pitchFamily="34" charset="-120"/>
            </a:endParaRPr>
          </a:p>
        </p:txBody>
      </p:sp>
      <p:pic>
        <p:nvPicPr>
          <p:cNvPr id="25" name="圖片 24">
            <a:extLst>
              <a:ext uri="{FF2B5EF4-FFF2-40B4-BE49-F238E27FC236}">
                <a16:creationId xmlns:a16="http://schemas.microsoft.com/office/drawing/2014/main" id="{EF02939F-2399-4098-9917-CD31336138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94" y="924937"/>
            <a:ext cx="2620580" cy="3708348"/>
          </a:xfrm>
          <a:prstGeom prst="rect">
            <a:avLst/>
          </a:prstGeom>
          <a:effectLst>
            <a:outerShdw blurRad="50800" dist="38100" dir="2700000" algn="tl" rotWithShape="0">
              <a:prstClr val="black">
                <a:alpha val="40000"/>
              </a:prstClr>
            </a:outerShdw>
          </a:effectLst>
          <a:scene3d>
            <a:camera prst="isometricRightUp"/>
            <a:lightRig rig="threePt" dir="t"/>
          </a:scene3d>
        </p:spPr>
      </p:pic>
      <p:sp>
        <p:nvSpPr>
          <p:cNvPr id="27" name="投影片編號版面配置區 48">
            <a:extLst>
              <a:ext uri="{FF2B5EF4-FFF2-40B4-BE49-F238E27FC236}">
                <a16:creationId xmlns:a16="http://schemas.microsoft.com/office/drawing/2014/main" id="{EFD30406-EC83-4313-95FB-BF46C5B9D066}"/>
              </a:ext>
            </a:extLst>
          </p:cNvPr>
          <p:cNvSpPr txBox="1">
            <a:spLocks/>
          </p:cNvSpPr>
          <p:nvPr/>
        </p:nvSpPr>
        <p:spPr>
          <a:xfrm>
            <a:off x="11525693" y="6608984"/>
            <a:ext cx="666307" cy="365125"/>
          </a:xfrm>
          <a:prstGeom prst="rect">
            <a:avLst/>
          </a:prstGeom>
        </p:spPr>
        <p:txBody>
          <a:bodyPr vert="horz" lIns="91440" tIns="45720" rIns="91440" bIns="45720" rtlCol="0" anchor="ctr"/>
          <a:lstStyle>
            <a:defPPr>
              <a:defRPr lang="zh-TW"/>
            </a:defPPr>
            <a:lvl1pPr marL="0" algn="r" defTabSz="914400" rtl="0" eaLnBrk="1" latinLnBrk="0" hangingPunct="1">
              <a:defRPr sz="2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C4374B-3742-4AB2-9965-85465C75D90C}" type="slidenum">
              <a:rPr lang="zh-TW" altLang="en-US" smtClean="0"/>
              <a:pPr/>
              <a:t>35</a:t>
            </a:fld>
            <a:endParaRPr lang="zh-TW" altLang="en-US" dirty="0"/>
          </a:p>
        </p:txBody>
      </p:sp>
    </p:spTree>
    <p:extLst>
      <p:ext uri="{BB962C8B-B14F-4D97-AF65-F5344CB8AC3E}">
        <p14:creationId xmlns:p14="http://schemas.microsoft.com/office/powerpoint/2010/main" val="597292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42C3222F-A1B2-4234-A8B2-A2D99F40B678}"/>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列印成績評語明細</a:t>
            </a:r>
          </a:p>
        </p:txBody>
      </p:sp>
      <p:pic>
        <p:nvPicPr>
          <p:cNvPr id="3" name="圖片 2">
            <a:extLst>
              <a:ext uri="{FF2B5EF4-FFF2-40B4-BE49-F238E27FC236}">
                <a16:creationId xmlns:a16="http://schemas.microsoft.com/office/drawing/2014/main" id="{86B5D7C3-C44C-48B9-BF32-1D679A33BA82}"/>
              </a:ext>
            </a:extLst>
          </p:cNvPr>
          <p:cNvPicPr>
            <a:picLocks noChangeAspect="1"/>
          </p:cNvPicPr>
          <p:nvPr/>
        </p:nvPicPr>
        <p:blipFill>
          <a:blip r:embed="rId2"/>
          <a:stretch>
            <a:fillRect/>
          </a:stretch>
        </p:blipFill>
        <p:spPr>
          <a:xfrm>
            <a:off x="282633" y="1614015"/>
            <a:ext cx="8969829" cy="5045529"/>
          </a:xfrm>
          <a:prstGeom prst="rect">
            <a:avLst/>
          </a:prstGeom>
        </p:spPr>
      </p:pic>
      <p:sp>
        <p:nvSpPr>
          <p:cNvPr id="6" name="矩形 5">
            <a:extLst>
              <a:ext uri="{FF2B5EF4-FFF2-40B4-BE49-F238E27FC236}">
                <a16:creationId xmlns:a16="http://schemas.microsoft.com/office/drawing/2014/main" id="{F98BDEE9-378F-48EB-B6D0-A9594630EA83}"/>
              </a:ext>
            </a:extLst>
          </p:cNvPr>
          <p:cNvSpPr/>
          <p:nvPr/>
        </p:nvSpPr>
        <p:spPr>
          <a:xfrm>
            <a:off x="182880" y="5660571"/>
            <a:ext cx="949234" cy="200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語音泡泡: 圓角矩形 22">
            <a:extLst>
              <a:ext uri="{FF2B5EF4-FFF2-40B4-BE49-F238E27FC236}">
                <a16:creationId xmlns:a16="http://schemas.microsoft.com/office/drawing/2014/main" id="{9DF6913A-4479-49B8-B9CE-626A762D1601}"/>
              </a:ext>
            </a:extLst>
          </p:cNvPr>
          <p:cNvSpPr/>
          <p:nvPr/>
        </p:nvSpPr>
        <p:spPr>
          <a:xfrm>
            <a:off x="3190099" y="4471017"/>
            <a:ext cx="8017832" cy="1942845"/>
          </a:xfrm>
          <a:prstGeom prst="wedgeRoundRectCallout">
            <a:avLst>
              <a:gd name="adj1" fmla="val -76783"/>
              <a:gd name="adj2" fmla="val -1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2800" dirty="0">
                <a:solidFill>
                  <a:schemeClr val="bg1"/>
                </a:solidFill>
                <a:latin typeface="微軟正黑體" panose="020B0604030504040204" pitchFamily="34" charset="-120"/>
                <a:ea typeface="微軟正黑體" panose="020B0604030504040204" pitchFamily="34" charset="-120"/>
              </a:rPr>
              <a:t>在本屆</a:t>
            </a:r>
            <a:r>
              <a:rPr lang="zh-TW" altLang="en-US" sz="2800" dirty="0">
                <a:latin typeface="微軟正黑體" panose="020B0604030504040204" pitchFamily="34" charset="-120"/>
                <a:ea typeface="微軟正黑體" panose="020B0604030504040204" pitchFamily="34" charset="-120"/>
              </a:rPr>
              <a:t>頒獎典禮結束後</a:t>
            </a:r>
            <a:r>
              <a:rPr lang="en-US" altLang="zh-TW" sz="2800" dirty="0">
                <a:latin typeface="微軟正黑體" panose="020B0604030504040204" pitchFamily="34" charset="-120"/>
                <a:ea typeface="微軟正黑體" panose="020B0604030504040204" pitchFamily="34" charset="-120"/>
              </a:rPr>
              <a:t>(114</a:t>
            </a:r>
            <a:r>
              <a:rPr lang="zh-TW" altLang="zh-TW"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4</a:t>
            </a:r>
            <a:r>
              <a:rPr lang="zh-TW" altLang="zh-TW"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16</a:t>
            </a:r>
            <a:r>
              <a:rPr lang="zh-TW" altLang="zh-TW" sz="2800" dirty="0">
                <a:latin typeface="微軟正黑體" panose="020B0604030504040204" pitchFamily="34" charset="-120"/>
                <a:ea typeface="微軟正黑體" panose="020B0604030504040204" pitchFamily="34" charset="-120"/>
              </a:rPr>
              <a:t>日</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chemeClr val="bg1"/>
                </a:solidFill>
                <a:latin typeface="微軟正黑體" panose="020B0604030504040204" pitchFamily="34" charset="-120"/>
                <a:ea typeface="微軟正黑體" panose="020B0604030504040204" pitchFamily="34" charset="-120"/>
              </a:rPr>
              <a:t>各校承辦人請</a:t>
            </a:r>
            <a:r>
              <a:rPr lang="zh-TW" altLang="en-US" sz="2800" dirty="0">
                <a:latin typeface="微軟正黑體" panose="020B0604030504040204" pitchFamily="34" charset="-120"/>
                <a:ea typeface="微軟正黑體" panose="020B0604030504040204" pitchFamily="34" charset="-120"/>
              </a:rPr>
              <a:t>再次登入，可以查詢</a:t>
            </a:r>
            <a:r>
              <a:rPr lang="zh-TW" altLang="en-US" sz="2800" dirty="0">
                <a:solidFill>
                  <a:schemeClr val="bg1"/>
                </a:solidFill>
                <a:latin typeface="微軟正黑體" panose="020B0604030504040204" pitchFamily="34" charset="-120"/>
                <a:ea typeface="微軟正黑體" panose="020B0604030504040204" pitchFamily="34" charset="-120"/>
              </a:rPr>
              <a:t>獲獎作品的成績評語明細及列印。</a:t>
            </a:r>
          </a:p>
        </p:txBody>
      </p:sp>
      <p:sp>
        <p:nvSpPr>
          <p:cNvPr id="10" name="投影片編號版面配置區 9">
            <a:extLst>
              <a:ext uri="{FF2B5EF4-FFF2-40B4-BE49-F238E27FC236}">
                <a16:creationId xmlns:a16="http://schemas.microsoft.com/office/drawing/2014/main" id="{A302A364-2F92-442F-AE64-E266BC170E30}"/>
              </a:ext>
            </a:extLst>
          </p:cNvPr>
          <p:cNvSpPr>
            <a:spLocks noGrp="1"/>
          </p:cNvSpPr>
          <p:nvPr>
            <p:ph type="sldNum" sz="quarter" idx="12"/>
          </p:nvPr>
        </p:nvSpPr>
        <p:spPr/>
        <p:txBody>
          <a:bodyPr/>
          <a:lstStyle/>
          <a:p>
            <a:fld id="{8DC4374B-3742-4AB2-9965-85465C75D90C}" type="slidenum">
              <a:rPr lang="zh-TW" altLang="en-US" smtClean="0"/>
              <a:t>36</a:t>
            </a:fld>
            <a:endParaRPr lang="zh-TW" altLang="en-US"/>
          </a:p>
        </p:txBody>
      </p:sp>
    </p:spTree>
    <p:extLst>
      <p:ext uri="{BB962C8B-B14F-4D97-AF65-F5344CB8AC3E}">
        <p14:creationId xmlns:p14="http://schemas.microsoft.com/office/powerpoint/2010/main" val="1778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1BD8748-EDF3-4B0A-8411-49094D535A92}"/>
              </a:ext>
            </a:extLst>
          </p:cNvPr>
          <p:cNvSpPr/>
          <p:nvPr/>
        </p:nvSpPr>
        <p:spPr>
          <a:xfrm>
            <a:off x="9041" y="5846"/>
            <a:ext cx="12192000" cy="6953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D1C63D96-68BB-4D4E-B70B-EAE60CFF3E08}"/>
              </a:ext>
            </a:extLst>
          </p:cNvPr>
          <p:cNvSpPr txBox="1"/>
          <p:nvPr/>
        </p:nvSpPr>
        <p:spPr>
          <a:xfrm>
            <a:off x="251261" y="1652719"/>
            <a:ext cx="11707559" cy="3170099"/>
          </a:xfrm>
          <a:prstGeom prst="rect">
            <a:avLst/>
          </a:prstGeom>
          <a:noFill/>
        </p:spPr>
        <p:txBody>
          <a:bodyPr wrap="square">
            <a:spAutoFit/>
          </a:bodyPr>
          <a:lstStyle/>
          <a:p>
            <a:pPr marL="106680" indent="-106680"/>
            <a:r>
              <a:rPr lang="zh-TW" altLang="en-US" sz="2800" b="1" i="0" dirty="0">
                <a:solidFill>
                  <a:srgbClr val="FFFF00"/>
                </a:solidFill>
                <a:effectLst/>
                <a:latin typeface="微軟正黑體" panose="020B0604030504040204" pitchFamily="34" charset="-120"/>
                <a:ea typeface="微軟正黑體" panose="020B0604030504040204" pitchFamily="34" charset="-120"/>
              </a:rPr>
              <a:t>提醒：</a:t>
            </a:r>
            <a:r>
              <a:rPr lang="zh-TW" altLang="en-US" sz="2800" b="1" i="0" dirty="0">
                <a:solidFill>
                  <a:schemeClr val="bg1"/>
                </a:solidFill>
                <a:effectLst/>
                <a:latin typeface="微軟正黑體" panose="020B0604030504040204" pitchFamily="34" charset="-120"/>
                <a:ea typeface="微軟正黑體" panose="020B0604030504040204" pitchFamily="34" charset="-120"/>
              </a:rPr>
              <a:t>實施計畫 </a:t>
            </a:r>
            <a:r>
              <a:rPr lang="zh-TW" altLang="en-US"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十二、注意事項：</a:t>
            </a:r>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十八</a:t>
            </a:r>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a:t>
            </a:r>
          </a:p>
          <a:p>
            <a:pPr marL="357188" indent="-324000"/>
            <a:endParaRPr lang="en-US" altLang="zh-TW" sz="2800" kern="15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endParaRPr>
          </a:p>
          <a:p>
            <a:pPr marL="1073150" indent="-84138"/>
            <a:r>
              <a:rPr lang="en-US" altLang="zh-TW" sz="28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 </a:t>
            </a:r>
            <a:r>
              <a:rPr lang="zh-TW" altLang="en-US" sz="36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凡歷年</a:t>
            </a:r>
            <a:r>
              <a:rPr lang="zh-TW" altLang="en-US" sz="3600"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已送件參加作品</a:t>
            </a:r>
            <a:r>
              <a:rPr lang="zh-TW" altLang="en-US" sz="36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，不論得獎與否，均</a:t>
            </a:r>
            <a:r>
              <a:rPr lang="zh-TW" altLang="en-US" sz="3600" kern="150" dirty="0">
                <a:solidFill>
                  <a:srgbClr val="FFFF00"/>
                </a:solidFill>
                <a:effectLst/>
                <a:latin typeface="微軟正黑體" panose="020B0604030504040204" pitchFamily="34" charset="-120"/>
                <a:ea typeface="微軟正黑體" panose="020B0604030504040204" pitchFamily="34" charset="-120"/>
                <a:cs typeface="標楷體" panose="03000509000000000000" pitchFamily="65" charset="-120"/>
              </a:rPr>
              <a:t>不得於今年度重複送件</a:t>
            </a:r>
            <a:r>
              <a:rPr lang="zh-TW" altLang="en-US" sz="3600" kern="150" dirty="0">
                <a:solidFill>
                  <a:schemeClr val="bg1"/>
                </a:solidFill>
                <a:effectLst/>
                <a:latin typeface="微軟正黑體" panose="020B0604030504040204" pitchFamily="34" charset="-120"/>
                <a:ea typeface="微軟正黑體" panose="020B0604030504040204" pitchFamily="34" charset="-120"/>
                <a:cs typeface="標楷體" panose="03000509000000000000" pitchFamily="65" charset="-120"/>
              </a:rPr>
              <a:t>（延續性作品除外），若經查獲重複送件屬實，除審查費由該校自行負責外，承辦人員將依相關規定懲處。</a:t>
            </a:r>
            <a:endParaRPr lang="zh-TW" altLang="zh-TW" sz="3600" kern="150" dirty="0">
              <a:solidFill>
                <a:schemeClr val="bg1"/>
              </a:solidFill>
              <a:effectLst/>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991FD7D-57B2-445B-A347-895DBA048863}"/>
              </a:ext>
            </a:extLst>
          </p:cNvPr>
          <p:cNvSpPr>
            <a:spLocks noGrp="1"/>
          </p:cNvSpPr>
          <p:nvPr>
            <p:ph type="sldNum" sz="quarter" idx="12"/>
          </p:nvPr>
        </p:nvSpPr>
        <p:spPr/>
        <p:txBody>
          <a:bodyPr/>
          <a:lstStyle/>
          <a:p>
            <a:fld id="{8DC4374B-3742-4AB2-9965-85465C75D90C}" type="slidenum">
              <a:rPr lang="zh-TW" altLang="en-US" smtClean="0"/>
              <a:t>37</a:t>
            </a:fld>
            <a:endParaRPr lang="zh-TW" altLang="en-US"/>
          </a:p>
        </p:txBody>
      </p:sp>
    </p:spTree>
    <p:extLst>
      <p:ext uri="{BB962C8B-B14F-4D97-AF65-F5344CB8AC3E}">
        <p14:creationId xmlns:p14="http://schemas.microsoft.com/office/powerpoint/2010/main" val="2477621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1E9650A-F7C9-48EF-A10F-208007B8C7F8}"/>
              </a:ext>
            </a:extLst>
          </p:cNvPr>
          <p:cNvSpPr/>
          <p:nvPr/>
        </p:nvSpPr>
        <p:spPr>
          <a:xfrm>
            <a:off x="0" y="0"/>
            <a:ext cx="4093029" cy="6858000"/>
          </a:xfrm>
          <a:prstGeom prst="rect">
            <a:avLst/>
          </a:prstGeom>
          <a:solidFill>
            <a:srgbClr val="D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095630D6-5307-40FA-9F93-E6F658E5BED6}"/>
              </a:ext>
            </a:extLst>
          </p:cNvPr>
          <p:cNvPicPr>
            <a:picLocks noChangeAspect="1"/>
          </p:cNvPicPr>
          <p:nvPr/>
        </p:nvPicPr>
        <p:blipFill rotWithShape="1">
          <a:blip r:embed="rId2">
            <a:extLst>
              <a:ext uri="{28A0092B-C50C-407E-A947-70E740481C1C}">
                <a14:useLocalDpi xmlns:a14="http://schemas.microsoft.com/office/drawing/2010/main" val="0"/>
              </a:ext>
            </a:extLst>
          </a:blip>
          <a:srcRect l="-1" r="33483"/>
          <a:stretch/>
        </p:blipFill>
        <p:spPr>
          <a:xfrm>
            <a:off x="4060430" y="0"/>
            <a:ext cx="8131570" cy="6858000"/>
          </a:xfrm>
          <a:prstGeom prst="rect">
            <a:avLst/>
          </a:prstGeom>
        </p:spPr>
      </p:pic>
      <p:sp>
        <p:nvSpPr>
          <p:cNvPr id="14" name="投影片編號版面配置區 13">
            <a:extLst>
              <a:ext uri="{FF2B5EF4-FFF2-40B4-BE49-F238E27FC236}">
                <a16:creationId xmlns:a16="http://schemas.microsoft.com/office/drawing/2014/main" id="{6C2FB1BC-7970-40DC-88EA-5628107379E4}"/>
              </a:ext>
            </a:extLst>
          </p:cNvPr>
          <p:cNvSpPr>
            <a:spLocks noGrp="1"/>
          </p:cNvSpPr>
          <p:nvPr>
            <p:ph type="sldNum" sz="quarter" idx="12"/>
          </p:nvPr>
        </p:nvSpPr>
        <p:spPr/>
        <p:txBody>
          <a:bodyPr/>
          <a:lstStyle/>
          <a:p>
            <a:fld id="{8DC4374B-3742-4AB2-9965-85465C75D90C}" type="slidenum">
              <a:rPr lang="zh-TW" altLang="en-US" smtClean="0"/>
              <a:t>38</a:t>
            </a:fld>
            <a:endParaRPr lang="zh-TW" altLang="en-US"/>
          </a:p>
        </p:txBody>
      </p:sp>
      <p:sp>
        <p:nvSpPr>
          <p:cNvPr id="9" name="文字方塊 8">
            <a:extLst>
              <a:ext uri="{FF2B5EF4-FFF2-40B4-BE49-F238E27FC236}">
                <a16:creationId xmlns:a16="http://schemas.microsoft.com/office/drawing/2014/main" id="{CFC0DE7C-D333-4660-B467-DC551210A2C8}"/>
              </a:ext>
            </a:extLst>
          </p:cNvPr>
          <p:cNvSpPr txBox="1"/>
          <p:nvPr/>
        </p:nvSpPr>
        <p:spPr>
          <a:xfrm>
            <a:off x="159400" y="3740726"/>
            <a:ext cx="8713817" cy="1538883"/>
          </a:xfrm>
          <a:prstGeom prst="rect">
            <a:avLst/>
          </a:prstGeom>
          <a:noFill/>
        </p:spPr>
        <p:txBody>
          <a:bodyPr wrap="square">
            <a:spAutoFit/>
          </a:bodyPr>
          <a:lstStyle/>
          <a:p>
            <a:pPr marL="90488" indent="-180975"/>
            <a:r>
              <a:rPr lang="zh-TW" altLang="zh-TW" sz="40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屏東縣第</a:t>
            </a:r>
            <a:r>
              <a:rPr lang="en-US" altLang="zh-TW" sz="40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65</a:t>
            </a:r>
            <a:r>
              <a:rPr lang="zh-TW" altLang="zh-TW" sz="40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屆國民中小學科學展覽</a:t>
            </a:r>
            <a:endParaRPr lang="en-US" altLang="zh-TW" sz="40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90488" indent="-180975"/>
            <a:r>
              <a:rPr lang="zh-TW" altLang="zh-TW" sz="5400" kern="150" dirty="0">
                <a:solidFill>
                  <a:srgbClr val="EC5D11"/>
                </a:solidFill>
                <a:effectLst/>
                <a:latin typeface="微軟正黑體" panose="020B0604030504040204" pitchFamily="34" charset="-120"/>
                <a:ea typeface="微軟正黑體" panose="020B0604030504040204" pitchFamily="34" charset="-120"/>
                <a:cs typeface="Calibri" panose="020F0502020204030204" pitchFamily="34" charset="0"/>
              </a:rPr>
              <a:t>表揚優良指導教師獎勵計畫</a:t>
            </a:r>
            <a:endParaRPr lang="zh-TW" altLang="zh-TW" sz="3200" kern="150" dirty="0">
              <a:solidFill>
                <a:srgbClr val="EC5D11"/>
              </a:solidFill>
              <a:effectLst/>
              <a:latin typeface="微軟正黑體" panose="020B0604030504040204" pitchFamily="34" charset="-120"/>
              <a:ea typeface="微軟正黑體" panose="020B0604030504040204" pitchFamily="34" charset="-120"/>
              <a:cs typeface="Calibri" panose="020F0502020204030204" pitchFamily="34" charset="0"/>
            </a:endParaRPr>
          </a:p>
        </p:txBody>
      </p:sp>
      <p:pic>
        <p:nvPicPr>
          <p:cNvPr id="10" name="圖片 9">
            <a:extLst>
              <a:ext uri="{FF2B5EF4-FFF2-40B4-BE49-F238E27FC236}">
                <a16:creationId xmlns:a16="http://schemas.microsoft.com/office/drawing/2014/main" id="{9A058CCE-DFF8-4246-B2E6-82E417715F22}"/>
              </a:ext>
            </a:extLst>
          </p:cNvPr>
          <p:cNvPicPr>
            <a:picLocks noChangeAspect="1"/>
          </p:cNvPicPr>
          <p:nvPr/>
        </p:nvPicPr>
        <p:blipFill rotWithShape="1">
          <a:blip r:embed="rId3">
            <a:extLst>
              <a:ext uri="{28A0092B-C50C-407E-A947-70E740481C1C}">
                <a14:useLocalDpi xmlns:a14="http://schemas.microsoft.com/office/drawing/2010/main" val="0"/>
              </a:ext>
            </a:extLst>
          </a:blip>
          <a:srcRect r="46811"/>
          <a:stretch/>
        </p:blipFill>
        <p:spPr>
          <a:xfrm>
            <a:off x="159400" y="1109189"/>
            <a:ext cx="2442483" cy="2631537"/>
          </a:xfrm>
          <a:prstGeom prst="rect">
            <a:avLst/>
          </a:prstGeom>
        </p:spPr>
      </p:pic>
    </p:spTree>
    <p:extLst>
      <p:ext uri="{BB962C8B-B14F-4D97-AF65-F5344CB8AC3E}">
        <p14:creationId xmlns:p14="http://schemas.microsoft.com/office/powerpoint/2010/main" val="354107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1E9650A-F7C9-48EF-A10F-208007B8C7F8}"/>
              </a:ext>
            </a:extLst>
          </p:cNvPr>
          <p:cNvSpPr/>
          <p:nvPr/>
        </p:nvSpPr>
        <p:spPr>
          <a:xfrm>
            <a:off x="0" y="0"/>
            <a:ext cx="4093029" cy="6858000"/>
          </a:xfrm>
          <a:prstGeom prst="rect">
            <a:avLst/>
          </a:prstGeom>
          <a:solidFill>
            <a:srgbClr val="D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095630D6-5307-40FA-9F93-E6F658E5BED6}"/>
              </a:ext>
            </a:extLst>
          </p:cNvPr>
          <p:cNvPicPr>
            <a:picLocks noChangeAspect="1"/>
          </p:cNvPicPr>
          <p:nvPr/>
        </p:nvPicPr>
        <p:blipFill rotWithShape="1">
          <a:blip r:embed="rId2">
            <a:extLst>
              <a:ext uri="{28A0092B-C50C-407E-A947-70E740481C1C}">
                <a14:useLocalDpi xmlns:a14="http://schemas.microsoft.com/office/drawing/2010/main" val="0"/>
              </a:ext>
            </a:extLst>
          </a:blip>
          <a:srcRect l="-1" r="33483"/>
          <a:stretch/>
        </p:blipFill>
        <p:spPr>
          <a:xfrm>
            <a:off x="4060430" y="0"/>
            <a:ext cx="8131570" cy="6858000"/>
          </a:xfrm>
          <a:prstGeom prst="rect">
            <a:avLst/>
          </a:prstGeom>
        </p:spPr>
      </p:pic>
      <p:sp>
        <p:nvSpPr>
          <p:cNvPr id="14" name="投影片編號版面配置區 13">
            <a:extLst>
              <a:ext uri="{FF2B5EF4-FFF2-40B4-BE49-F238E27FC236}">
                <a16:creationId xmlns:a16="http://schemas.microsoft.com/office/drawing/2014/main" id="{6C2FB1BC-7970-40DC-88EA-5628107379E4}"/>
              </a:ext>
            </a:extLst>
          </p:cNvPr>
          <p:cNvSpPr>
            <a:spLocks noGrp="1"/>
          </p:cNvSpPr>
          <p:nvPr>
            <p:ph type="sldNum" sz="quarter" idx="12"/>
          </p:nvPr>
        </p:nvSpPr>
        <p:spPr/>
        <p:txBody>
          <a:bodyPr/>
          <a:lstStyle/>
          <a:p>
            <a:fld id="{8DC4374B-3742-4AB2-9965-85465C75D90C}" type="slidenum">
              <a:rPr lang="zh-TW" altLang="en-US" smtClean="0"/>
              <a:t>39</a:t>
            </a:fld>
            <a:endParaRPr lang="zh-TW" altLang="en-US"/>
          </a:p>
        </p:txBody>
      </p:sp>
      <p:sp>
        <p:nvSpPr>
          <p:cNvPr id="9" name="文字方塊 8">
            <a:extLst>
              <a:ext uri="{FF2B5EF4-FFF2-40B4-BE49-F238E27FC236}">
                <a16:creationId xmlns:a16="http://schemas.microsoft.com/office/drawing/2014/main" id="{CFC0DE7C-D333-4660-B467-DC551210A2C8}"/>
              </a:ext>
            </a:extLst>
          </p:cNvPr>
          <p:cNvSpPr txBox="1"/>
          <p:nvPr/>
        </p:nvSpPr>
        <p:spPr>
          <a:xfrm>
            <a:off x="207818" y="187147"/>
            <a:ext cx="7065819" cy="6555641"/>
          </a:xfrm>
          <a:prstGeom prst="rect">
            <a:avLst/>
          </a:prstGeom>
          <a:noFill/>
        </p:spPr>
        <p:txBody>
          <a:bodyPr wrap="square">
            <a:spAutoFit/>
          </a:bodyPr>
          <a:lstStyle/>
          <a:p>
            <a:pPr marL="357188" indent="-357188">
              <a:buFont typeface="+mj-lt"/>
              <a:buAutoNum type="arabicPeriod"/>
            </a:pP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推薦表於</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3/12(</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三</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下午五點前親送或郵寄</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以郵戳為憑</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至明正國中設備組。</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indent="-357188">
              <a:buFont typeface="+mj-lt"/>
              <a:buAutoNum type="arabicPeriod"/>
            </a:pP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申請人應檢附</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▲申請表</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▲相關佐證資料（獎狀或敘獎紀錄）影本</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0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      </a:t>
            </a:r>
            <a:r>
              <a:rPr lang="en-US" altLang="zh-TW" sz="14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請依申請表格上的序號排列</a:t>
            </a:r>
            <a:r>
              <a:rPr lang="en-US" altLang="zh-TW" sz="14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a:t>
            </a:r>
            <a:endParaRPr lang="en-US" altLang="zh-TW" sz="14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▲指導學生參加科展心得</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▲著作授權同意書</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並裝訂成冊，影本須加蓋核與正本無誤章及審核人員職章，並經校長有關人員核章後，填具申請表一式三份送至承辦學校。</a:t>
            </a:r>
            <a:endPar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a:p>
            <a:pPr marL="357188" indent="-357188"/>
            <a:r>
              <a:rPr lang="en-US" altLang="zh-TW" sz="28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3.</a:t>
            </a:r>
            <a:r>
              <a:rPr lang="zh-TW" altLang="en-US" sz="2800" kern="150" dirty="0">
                <a:solidFill>
                  <a:srgbClr val="4454A2"/>
                </a:solidFill>
                <a:latin typeface="微軟正黑體" panose="020B0604030504040204" pitchFamily="34" charset="-120"/>
                <a:ea typeface="微軟正黑體" panose="020B0604030504040204" pitchFamily="34" charset="-120"/>
                <a:cs typeface="Calibri" panose="020F0502020204030204" pitchFamily="34" charset="0"/>
              </a:rPr>
              <a:t> </a:t>
            </a:r>
            <a:r>
              <a:rPr lang="zh-TW" altLang="en-US" sz="2800" kern="150" dirty="0">
                <a:solidFill>
                  <a:srgbClr val="FF0000"/>
                </a:solidFill>
                <a:effectLst/>
                <a:latin typeface="微軟正黑體" panose="020B0604030504040204" pitchFamily="34" charset="-120"/>
                <a:ea typeface="微軟正黑體" panose="020B0604030504040204" pitchFamily="34" charset="-120"/>
                <a:cs typeface="Calibri" panose="020F0502020204030204" pitchFamily="34" charset="0"/>
              </a:rPr>
              <a:t>附件十三</a:t>
            </a:r>
            <a:r>
              <a:rPr lang="zh-TW" altLang="en-US" sz="2800" u="sng" kern="150" dirty="0">
                <a:solidFill>
                  <a:srgbClr val="FF0000"/>
                </a:solidFill>
                <a:effectLst/>
                <a:latin typeface="微軟正黑體" panose="020B0604030504040204" pitchFamily="34" charset="-120"/>
                <a:ea typeface="微軟正黑體" panose="020B0604030504040204" pitchFamily="34" charset="-120"/>
                <a:cs typeface="Calibri" panose="020F0502020204030204" pitchFamily="34" charset="0"/>
              </a:rPr>
              <a:t>申請表</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及</a:t>
            </a:r>
            <a:r>
              <a:rPr lang="zh-TW" altLang="en-US" sz="2800" kern="150" dirty="0">
                <a:solidFill>
                  <a:srgbClr val="FF0000"/>
                </a:solidFill>
                <a:effectLst/>
                <a:latin typeface="微軟正黑體" panose="020B0604030504040204" pitchFamily="34" charset="-120"/>
                <a:ea typeface="微軟正黑體" panose="020B0604030504040204" pitchFamily="34" charset="-120"/>
                <a:cs typeface="Calibri" panose="020F0502020204030204" pitchFamily="34" charset="0"/>
              </a:rPr>
              <a:t>附件十三之一</a:t>
            </a:r>
            <a:r>
              <a:rPr lang="zh-TW" altLang="en-US" sz="2800" u="sng" kern="150"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指導學生參加科展心得</a:t>
            </a:r>
            <a:r>
              <a:rPr lang="zh-TW" altLang="en-US" sz="2800" kern="150" dirty="0">
                <a:solidFill>
                  <a:srgbClr val="FF0000"/>
                </a:solidFill>
                <a:effectLst/>
                <a:latin typeface="微軟正黑體" panose="020B0604030504040204" pitchFamily="34" charset="-120"/>
                <a:ea typeface="微軟正黑體" panose="020B0604030504040204" pitchFamily="34" charset="-120"/>
                <a:cs typeface="Calibri" panose="020F0502020204030204" pitchFamily="34" charset="0"/>
              </a:rPr>
              <a:t>的</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WORD</a:t>
            </a:r>
            <a:r>
              <a:rPr lang="zh-TW" altLang="en-US"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電子檔案（不必核章）寄到信箱：</a:t>
            </a:r>
            <a:r>
              <a:rPr lang="en-US"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rPr>
              <a:t>sciexpo@mcjh.ptc.edu.tw</a:t>
            </a:r>
            <a:endParaRPr lang="zh-TW" altLang="zh-TW" sz="2800" kern="150" dirty="0">
              <a:solidFill>
                <a:srgbClr val="4454A2"/>
              </a:solidFill>
              <a:effectLst/>
              <a:latin typeface="微軟正黑體" panose="020B0604030504040204" pitchFamily="34" charset="-120"/>
              <a:ea typeface="微軟正黑體" panose="020B0604030504040204" pitchFamily="34" charset="-120"/>
              <a:cs typeface="Calibri" panose="020F0502020204030204" pitchFamily="34" charset="0"/>
            </a:endParaRPr>
          </a:p>
        </p:txBody>
      </p:sp>
    </p:spTree>
    <p:extLst>
      <p:ext uri="{BB962C8B-B14F-4D97-AF65-F5344CB8AC3E}">
        <p14:creationId xmlns:p14="http://schemas.microsoft.com/office/powerpoint/2010/main" val="95883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9A0E355-894F-4C76-B6F1-108F3DA705B3}"/>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 name="標題 3">
            <a:extLst>
              <a:ext uri="{FF2B5EF4-FFF2-40B4-BE49-F238E27FC236}">
                <a16:creationId xmlns:a16="http://schemas.microsoft.com/office/drawing/2014/main" id="{100D227C-BBF4-4147-B3C3-7D65E40C792F}"/>
              </a:ext>
            </a:extLst>
          </p:cNvPr>
          <p:cNvSpPr>
            <a:spLocks noGrp="1"/>
          </p:cNvSpPr>
          <p:nvPr>
            <p:ph type="title"/>
          </p:nvPr>
        </p:nvSpPr>
        <p:spPr>
          <a:xfrm>
            <a:off x="282633" y="365125"/>
            <a:ext cx="11071167" cy="865159"/>
          </a:xfrm>
        </p:spPr>
        <p:txBody>
          <a:bodyPr/>
          <a:lstStyle/>
          <a:p>
            <a:r>
              <a:rPr lang="zh-TW" altLang="en-US" b="1" dirty="0">
                <a:solidFill>
                  <a:srgbClr val="4454A2"/>
                </a:solidFill>
                <a:latin typeface="微軟正黑體" panose="020B0604030504040204" pitchFamily="34" charset="-120"/>
                <a:ea typeface="微軟正黑體" panose="020B0604030504040204" pitchFamily="34" charset="-120"/>
              </a:rPr>
              <a:t>點選上方右側「報名系統」</a:t>
            </a:r>
          </a:p>
        </p:txBody>
      </p:sp>
      <p:pic>
        <p:nvPicPr>
          <p:cNvPr id="8" name="圖片 7">
            <a:extLst>
              <a:ext uri="{FF2B5EF4-FFF2-40B4-BE49-F238E27FC236}">
                <a16:creationId xmlns:a16="http://schemas.microsoft.com/office/drawing/2014/main" id="{21FE40D2-A4E1-431F-84C0-92D893A2036E}"/>
              </a:ext>
            </a:extLst>
          </p:cNvPr>
          <p:cNvPicPr>
            <a:picLocks noChangeAspect="1"/>
          </p:cNvPicPr>
          <p:nvPr/>
        </p:nvPicPr>
        <p:blipFill rotWithShape="1">
          <a:blip r:embed="rId2"/>
          <a:srcRect b="20641"/>
          <a:stretch/>
        </p:blipFill>
        <p:spPr>
          <a:xfrm>
            <a:off x="0" y="1415560"/>
            <a:ext cx="12192000" cy="5442440"/>
          </a:xfrm>
          <a:prstGeom prst="rect">
            <a:avLst/>
          </a:prstGeom>
        </p:spPr>
      </p:pic>
      <p:grpSp>
        <p:nvGrpSpPr>
          <p:cNvPr id="13" name="群組 12">
            <a:extLst>
              <a:ext uri="{FF2B5EF4-FFF2-40B4-BE49-F238E27FC236}">
                <a16:creationId xmlns:a16="http://schemas.microsoft.com/office/drawing/2014/main" id="{5103F4DB-C5F4-4E42-90DA-FC35A9E5F4F0}"/>
              </a:ext>
            </a:extLst>
          </p:cNvPr>
          <p:cNvGrpSpPr/>
          <p:nvPr/>
        </p:nvGrpSpPr>
        <p:grpSpPr>
          <a:xfrm>
            <a:off x="6621792" y="1662612"/>
            <a:ext cx="2341061" cy="4293572"/>
            <a:chOff x="6621792" y="1662612"/>
            <a:chExt cx="2341061" cy="4293572"/>
          </a:xfrm>
        </p:grpSpPr>
        <p:pic>
          <p:nvPicPr>
            <p:cNvPr id="12" name="圖片 11">
              <a:extLst>
                <a:ext uri="{FF2B5EF4-FFF2-40B4-BE49-F238E27FC236}">
                  <a16:creationId xmlns:a16="http://schemas.microsoft.com/office/drawing/2014/main" id="{F5B2852F-FF58-4187-9BA4-3C4916E762D6}"/>
                </a:ext>
              </a:extLst>
            </p:cNvPr>
            <p:cNvPicPr>
              <a:picLocks noChangeAspect="1"/>
            </p:cNvPicPr>
            <p:nvPr/>
          </p:nvPicPr>
          <p:blipFill>
            <a:blip r:embed="rId3"/>
            <a:stretch>
              <a:fillRect/>
            </a:stretch>
          </p:blipFill>
          <p:spPr>
            <a:xfrm>
              <a:off x="6621792" y="1662612"/>
              <a:ext cx="1940317" cy="944402"/>
            </a:xfrm>
            <a:prstGeom prst="rect">
              <a:avLst/>
            </a:prstGeom>
          </p:spPr>
        </p:pic>
        <p:pic>
          <p:nvPicPr>
            <p:cNvPr id="10" name="圖形 9">
              <a:extLst>
                <a:ext uri="{FF2B5EF4-FFF2-40B4-BE49-F238E27FC236}">
                  <a16:creationId xmlns:a16="http://schemas.microsoft.com/office/drawing/2014/main" id="{CBF4226C-49BD-4387-AF82-5057A377FC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9839" y="2317375"/>
              <a:ext cx="2003014" cy="3638809"/>
            </a:xfrm>
            <a:prstGeom prst="rect">
              <a:avLst/>
            </a:prstGeom>
          </p:spPr>
        </p:pic>
      </p:grpSp>
      <p:sp>
        <p:nvSpPr>
          <p:cNvPr id="15" name="投影片編號版面配置區 14">
            <a:extLst>
              <a:ext uri="{FF2B5EF4-FFF2-40B4-BE49-F238E27FC236}">
                <a16:creationId xmlns:a16="http://schemas.microsoft.com/office/drawing/2014/main" id="{B3834A20-9859-4140-B1B8-874013E32A83}"/>
              </a:ext>
            </a:extLst>
          </p:cNvPr>
          <p:cNvSpPr>
            <a:spLocks noGrp="1"/>
          </p:cNvSpPr>
          <p:nvPr>
            <p:ph type="sldNum" sz="quarter" idx="12"/>
          </p:nvPr>
        </p:nvSpPr>
        <p:spPr/>
        <p:txBody>
          <a:bodyPr/>
          <a:lstStyle/>
          <a:p>
            <a:fld id="{8DC4374B-3742-4AB2-9965-85465C75D90C}" type="slidenum">
              <a:rPr lang="zh-TW" altLang="en-US" smtClean="0"/>
              <a:t>4</a:t>
            </a:fld>
            <a:endParaRPr lang="zh-TW" altLang="en-US" dirty="0"/>
          </a:p>
        </p:txBody>
      </p:sp>
    </p:spTree>
    <p:extLst>
      <p:ext uri="{BB962C8B-B14F-4D97-AF65-F5344CB8AC3E}">
        <p14:creationId xmlns:p14="http://schemas.microsoft.com/office/powerpoint/2010/main" val="34277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1E9650A-F7C9-48EF-A10F-208007B8C7F8}"/>
              </a:ext>
            </a:extLst>
          </p:cNvPr>
          <p:cNvSpPr/>
          <p:nvPr/>
        </p:nvSpPr>
        <p:spPr>
          <a:xfrm>
            <a:off x="0" y="0"/>
            <a:ext cx="4093029" cy="6858000"/>
          </a:xfrm>
          <a:prstGeom prst="rect">
            <a:avLst/>
          </a:prstGeom>
          <a:solidFill>
            <a:srgbClr val="DEE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095630D6-5307-40FA-9F93-E6F658E5BED6}"/>
              </a:ext>
            </a:extLst>
          </p:cNvPr>
          <p:cNvPicPr>
            <a:picLocks noChangeAspect="1"/>
          </p:cNvPicPr>
          <p:nvPr/>
        </p:nvPicPr>
        <p:blipFill rotWithShape="1">
          <a:blip r:embed="rId2">
            <a:extLst>
              <a:ext uri="{28A0092B-C50C-407E-A947-70E740481C1C}">
                <a14:useLocalDpi xmlns:a14="http://schemas.microsoft.com/office/drawing/2010/main" val="0"/>
              </a:ext>
            </a:extLst>
          </a:blip>
          <a:srcRect l="-1" r="33483"/>
          <a:stretch/>
        </p:blipFill>
        <p:spPr>
          <a:xfrm>
            <a:off x="4060430" y="0"/>
            <a:ext cx="8131570" cy="6858000"/>
          </a:xfrm>
          <a:prstGeom prst="rect">
            <a:avLst/>
          </a:prstGeom>
        </p:spPr>
      </p:pic>
      <p:pic>
        <p:nvPicPr>
          <p:cNvPr id="6" name="圖片 5">
            <a:extLst>
              <a:ext uri="{FF2B5EF4-FFF2-40B4-BE49-F238E27FC236}">
                <a16:creationId xmlns:a16="http://schemas.microsoft.com/office/drawing/2014/main" id="{2E157B0C-FB71-4AF8-8576-EB34BDADA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03" y="984499"/>
            <a:ext cx="8531369" cy="4889002"/>
          </a:xfrm>
          <a:prstGeom prst="rect">
            <a:avLst/>
          </a:prstGeom>
        </p:spPr>
      </p:pic>
      <p:pic>
        <p:nvPicPr>
          <p:cNvPr id="12" name="圖形 11">
            <a:extLst>
              <a:ext uri="{FF2B5EF4-FFF2-40B4-BE49-F238E27FC236}">
                <a16:creationId xmlns:a16="http://schemas.microsoft.com/office/drawing/2014/main" id="{5F9E0E36-2A65-42D2-9976-48200B302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8850" y="5339330"/>
            <a:ext cx="2150047" cy="1313202"/>
          </a:xfrm>
          <a:prstGeom prst="rect">
            <a:avLst/>
          </a:prstGeom>
        </p:spPr>
      </p:pic>
      <p:sp>
        <p:nvSpPr>
          <p:cNvPr id="14" name="投影片編號版面配置區 13">
            <a:extLst>
              <a:ext uri="{FF2B5EF4-FFF2-40B4-BE49-F238E27FC236}">
                <a16:creationId xmlns:a16="http://schemas.microsoft.com/office/drawing/2014/main" id="{6C2FB1BC-7970-40DC-88EA-5628107379E4}"/>
              </a:ext>
            </a:extLst>
          </p:cNvPr>
          <p:cNvSpPr>
            <a:spLocks noGrp="1"/>
          </p:cNvSpPr>
          <p:nvPr>
            <p:ph type="sldNum" sz="quarter" idx="12"/>
          </p:nvPr>
        </p:nvSpPr>
        <p:spPr/>
        <p:txBody>
          <a:bodyPr/>
          <a:lstStyle/>
          <a:p>
            <a:fld id="{8DC4374B-3742-4AB2-9965-85465C75D90C}" type="slidenum">
              <a:rPr lang="zh-TW" altLang="en-US" smtClean="0"/>
              <a:t>40</a:t>
            </a:fld>
            <a:endParaRPr lang="zh-TW" altLang="en-US"/>
          </a:p>
        </p:txBody>
      </p:sp>
    </p:spTree>
    <p:extLst>
      <p:ext uri="{BB962C8B-B14F-4D97-AF65-F5344CB8AC3E}">
        <p14:creationId xmlns:p14="http://schemas.microsoft.com/office/powerpoint/2010/main" val="280992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694135F-D9B4-4E70-9240-23F45027640E}"/>
              </a:ext>
            </a:extLst>
          </p:cNvPr>
          <p:cNvPicPr>
            <a:picLocks noChangeAspect="1"/>
          </p:cNvPicPr>
          <p:nvPr/>
        </p:nvPicPr>
        <p:blipFill>
          <a:blip r:embed="rId2"/>
          <a:stretch>
            <a:fillRect/>
          </a:stretch>
        </p:blipFill>
        <p:spPr>
          <a:xfrm>
            <a:off x="0" y="1119554"/>
            <a:ext cx="12192000" cy="6553200"/>
          </a:xfrm>
          <a:prstGeom prst="rect">
            <a:avLst/>
          </a:prstGeom>
        </p:spPr>
      </p:pic>
      <p:sp>
        <p:nvSpPr>
          <p:cNvPr id="5" name="標題 3">
            <a:extLst>
              <a:ext uri="{FF2B5EF4-FFF2-40B4-BE49-F238E27FC236}">
                <a16:creationId xmlns:a16="http://schemas.microsoft.com/office/drawing/2014/main" id="{47BEE412-D796-497C-B0A0-0734558EA9F1}"/>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登入「報名系統」</a:t>
            </a:r>
          </a:p>
        </p:txBody>
      </p:sp>
      <p:sp>
        <p:nvSpPr>
          <p:cNvPr id="7" name="投影片編號版面配置區 6">
            <a:extLst>
              <a:ext uri="{FF2B5EF4-FFF2-40B4-BE49-F238E27FC236}">
                <a16:creationId xmlns:a16="http://schemas.microsoft.com/office/drawing/2014/main" id="{86D4BACC-7305-468B-A3D6-E48029BE66EE}"/>
              </a:ext>
            </a:extLst>
          </p:cNvPr>
          <p:cNvSpPr>
            <a:spLocks noGrp="1"/>
          </p:cNvSpPr>
          <p:nvPr>
            <p:ph type="sldNum" sz="quarter" idx="12"/>
          </p:nvPr>
        </p:nvSpPr>
        <p:spPr/>
        <p:txBody>
          <a:bodyPr/>
          <a:lstStyle/>
          <a:p>
            <a:fld id="{8DC4374B-3742-4AB2-9965-85465C75D90C}" type="slidenum">
              <a:rPr lang="zh-TW" altLang="en-US" smtClean="0"/>
              <a:t>5</a:t>
            </a:fld>
            <a:endParaRPr lang="zh-TW" altLang="en-US"/>
          </a:p>
        </p:txBody>
      </p:sp>
    </p:spTree>
    <p:extLst>
      <p:ext uri="{BB962C8B-B14F-4D97-AF65-F5344CB8AC3E}">
        <p14:creationId xmlns:p14="http://schemas.microsoft.com/office/powerpoint/2010/main" val="45475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AB542E2-5F7B-4206-861C-F94272CC81CC}"/>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22AE6C3B-667E-435A-BBE9-A37182EE09A5}"/>
              </a:ext>
            </a:extLst>
          </p:cNvPr>
          <p:cNvPicPr>
            <a:picLocks noChangeAspect="1"/>
          </p:cNvPicPr>
          <p:nvPr/>
        </p:nvPicPr>
        <p:blipFill rotWithShape="1">
          <a:blip r:embed="rId2"/>
          <a:srcRect l="4712" t="2431" r="3852" b="4837"/>
          <a:stretch/>
        </p:blipFill>
        <p:spPr>
          <a:xfrm>
            <a:off x="712177" y="2162909"/>
            <a:ext cx="5295900" cy="3727938"/>
          </a:xfrm>
          <a:prstGeom prst="rect">
            <a:avLst/>
          </a:prstGeom>
        </p:spPr>
      </p:pic>
      <p:sp>
        <p:nvSpPr>
          <p:cNvPr id="6" name="語音泡泡: 矩形 5">
            <a:extLst>
              <a:ext uri="{FF2B5EF4-FFF2-40B4-BE49-F238E27FC236}">
                <a16:creationId xmlns:a16="http://schemas.microsoft.com/office/drawing/2014/main" id="{7EE09F8D-4617-4A56-97ED-5EED9023692F}"/>
              </a:ext>
            </a:extLst>
          </p:cNvPr>
          <p:cNvSpPr/>
          <p:nvPr/>
        </p:nvSpPr>
        <p:spPr>
          <a:xfrm>
            <a:off x="6594231" y="1767254"/>
            <a:ext cx="3851030" cy="1433146"/>
          </a:xfrm>
          <a:prstGeom prst="wedgeRectCallout">
            <a:avLst>
              <a:gd name="adj1" fmla="val -112385"/>
              <a:gd name="adj2" fmla="val 11280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預設密碼請查閱公文上</a:t>
            </a:r>
          </a:p>
        </p:txBody>
      </p:sp>
      <p:pic>
        <p:nvPicPr>
          <p:cNvPr id="7" name="圖片 6">
            <a:extLst>
              <a:ext uri="{FF2B5EF4-FFF2-40B4-BE49-F238E27FC236}">
                <a16:creationId xmlns:a16="http://schemas.microsoft.com/office/drawing/2014/main" id="{004B8D66-E0FA-4B6B-AB4F-36DFD14D9A29}"/>
              </a:ext>
            </a:extLst>
          </p:cNvPr>
          <p:cNvPicPr>
            <a:picLocks noChangeAspect="1"/>
          </p:cNvPicPr>
          <p:nvPr/>
        </p:nvPicPr>
        <p:blipFill>
          <a:blip r:embed="rId3"/>
          <a:stretch>
            <a:fillRect/>
          </a:stretch>
        </p:blipFill>
        <p:spPr>
          <a:xfrm>
            <a:off x="7189176" y="3797745"/>
            <a:ext cx="4290646" cy="2462909"/>
          </a:xfrm>
          <a:prstGeom prst="rect">
            <a:avLst/>
          </a:prstGeom>
        </p:spPr>
      </p:pic>
      <p:sp>
        <p:nvSpPr>
          <p:cNvPr id="8" name="標題 3">
            <a:extLst>
              <a:ext uri="{FF2B5EF4-FFF2-40B4-BE49-F238E27FC236}">
                <a16:creationId xmlns:a16="http://schemas.microsoft.com/office/drawing/2014/main" id="{39325728-E249-462F-B07A-5F2D785AB884}"/>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第一次登入後，必須修改初始密碼。</a:t>
            </a:r>
          </a:p>
        </p:txBody>
      </p:sp>
      <p:sp>
        <p:nvSpPr>
          <p:cNvPr id="10" name="投影片編號版面配置區 9">
            <a:extLst>
              <a:ext uri="{FF2B5EF4-FFF2-40B4-BE49-F238E27FC236}">
                <a16:creationId xmlns:a16="http://schemas.microsoft.com/office/drawing/2014/main" id="{DDD5ECD5-EF07-474E-8F52-DBB7C18343CF}"/>
              </a:ext>
            </a:extLst>
          </p:cNvPr>
          <p:cNvSpPr>
            <a:spLocks noGrp="1"/>
          </p:cNvSpPr>
          <p:nvPr>
            <p:ph type="sldNum" sz="quarter" idx="12"/>
          </p:nvPr>
        </p:nvSpPr>
        <p:spPr/>
        <p:txBody>
          <a:bodyPr/>
          <a:lstStyle/>
          <a:p>
            <a:fld id="{8DC4374B-3742-4AB2-9965-85465C75D90C}" type="slidenum">
              <a:rPr lang="zh-TW" altLang="en-US" smtClean="0"/>
              <a:t>6</a:t>
            </a:fld>
            <a:endParaRPr lang="zh-TW" altLang="en-US"/>
          </a:p>
        </p:txBody>
      </p:sp>
    </p:spTree>
    <p:extLst>
      <p:ext uri="{BB962C8B-B14F-4D97-AF65-F5344CB8AC3E}">
        <p14:creationId xmlns:p14="http://schemas.microsoft.com/office/powerpoint/2010/main" val="3931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AB542E2-5F7B-4206-861C-F94272CC81CC}"/>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標題 3">
            <a:extLst>
              <a:ext uri="{FF2B5EF4-FFF2-40B4-BE49-F238E27FC236}">
                <a16:creationId xmlns:a16="http://schemas.microsoft.com/office/drawing/2014/main" id="{39325728-E249-462F-B07A-5F2D785AB884}"/>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密碼忘記了怎辦？</a:t>
            </a:r>
          </a:p>
        </p:txBody>
      </p:sp>
      <p:pic>
        <p:nvPicPr>
          <p:cNvPr id="3" name="圖片 2">
            <a:extLst>
              <a:ext uri="{FF2B5EF4-FFF2-40B4-BE49-F238E27FC236}">
                <a16:creationId xmlns:a16="http://schemas.microsoft.com/office/drawing/2014/main" id="{C8BD1B9E-3EC0-499E-8A50-92786A91D95E}"/>
              </a:ext>
            </a:extLst>
          </p:cNvPr>
          <p:cNvPicPr>
            <a:picLocks noChangeAspect="1"/>
          </p:cNvPicPr>
          <p:nvPr/>
        </p:nvPicPr>
        <p:blipFill rotWithShape="1">
          <a:blip r:embed="rId2"/>
          <a:srcRect l="1749" t="1445" r="1546" b="2614"/>
          <a:stretch/>
        </p:blipFill>
        <p:spPr>
          <a:xfrm>
            <a:off x="422031" y="2233247"/>
            <a:ext cx="5591908" cy="3701562"/>
          </a:xfrm>
          <a:prstGeom prst="rect">
            <a:avLst/>
          </a:prstGeom>
        </p:spPr>
      </p:pic>
      <p:sp>
        <p:nvSpPr>
          <p:cNvPr id="9" name="語音泡泡: 圓角矩形 8">
            <a:extLst>
              <a:ext uri="{FF2B5EF4-FFF2-40B4-BE49-F238E27FC236}">
                <a16:creationId xmlns:a16="http://schemas.microsoft.com/office/drawing/2014/main" id="{43E64782-0D83-4D35-98AC-EEB738613C07}"/>
              </a:ext>
            </a:extLst>
          </p:cNvPr>
          <p:cNvSpPr/>
          <p:nvPr/>
        </p:nvSpPr>
        <p:spPr>
          <a:xfrm>
            <a:off x="6605954" y="2202473"/>
            <a:ext cx="4994031" cy="2453053"/>
          </a:xfrm>
          <a:prstGeom prst="wedgeRoundRectCallout">
            <a:avLst>
              <a:gd name="adj1" fmla="val -92312"/>
              <a:gd name="adj2" fmla="val -439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0" i="0" dirty="0">
                <a:solidFill>
                  <a:srgbClr val="FFFFFF"/>
                </a:solidFill>
                <a:effectLst/>
                <a:latin typeface="微軟正黑體" panose="020B0604030504040204" pitchFamily="34" charset="-120"/>
                <a:ea typeface="微軟正黑體" panose="020B0604030504040204" pitchFamily="34" charset="-120"/>
              </a:rPr>
              <a:t>請自行撥電話給</a:t>
            </a:r>
            <a:endParaRPr lang="en-US" altLang="zh-TW" sz="3600" b="0" i="0" dirty="0">
              <a:solidFill>
                <a:srgbClr val="FFFFFF"/>
              </a:solidFill>
              <a:effectLst/>
              <a:latin typeface="微軟正黑體" panose="020B0604030504040204" pitchFamily="34" charset="-120"/>
              <a:ea typeface="微軟正黑體" panose="020B0604030504040204" pitchFamily="34" charset="-120"/>
            </a:endParaRPr>
          </a:p>
          <a:p>
            <a:pPr algn="ctr"/>
            <a:r>
              <a:rPr lang="zh-TW" altLang="en-US" sz="3600" b="0" i="0" dirty="0">
                <a:solidFill>
                  <a:srgbClr val="FFFFFF"/>
                </a:solidFill>
                <a:effectLst/>
                <a:latin typeface="微軟正黑體" panose="020B0604030504040204" pitchFamily="34" charset="-120"/>
                <a:ea typeface="微軟正黑體" panose="020B0604030504040204" pitchFamily="34" charset="-120"/>
              </a:rPr>
              <a:t>系統維護商</a:t>
            </a:r>
            <a:r>
              <a:rPr lang="en-US" altLang="zh-TW" sz="3600" b="0" i="0" dirty="0">
                <a:solidFill>
                  <a:srgbClr val="FFFFFF"/>
                </a:solidFill>
                <a:effectLst/>
                <a:latin typeface="微軟正黑體" panose="020B0604030504040204" pitchFamily="34" charset="-120"/>
                <a:ea typeface="微軟正黑體" panose="020B0604030504040204" pitchFamily="34" charset="-120"/>
              </a:rPr>
              <a:t>~</a:t>
            </a:r>
            <a:r>
              <a:rPr lang="zh-TW" altLang="en-US" sz="3600" b="0" i="0" dirty="0">
                <a:solidFill>
                  <a:srgbClr val="FFFFFF"/>
                </a:solidFill>
                <a:effectLst/>
                <a:latin typeface="微軟正黑體" panose="020B0604030504040204" pitchFamily="34" charset="-120"/>
                <a:ea typeface="微軟正黑體" panose="020B0604030504040204" pitchFamily="34" charset="-120"/>
              </a:rPr>
              <a:t>翔聆資訊 </a:t>
            </a:r>
            <a:r>
              <a:rPr lang="en-US" altLang="zh-TW" sz="3600" b="0" i="0" dirty="0">
                <a:solidFill>
                  <a:srgbClr val="FFFFFF"/>
                </a:solidFill>
                <a:effectLst/>
                <a:latin typeface="微軟正黑體" panose="020B0604030504040204" pitchFamily="34" charset="-120"/>
                <a:ea typeface="微軟正黑體" panose="020B0604030504040204" pitchFamily="34" charset="-120"/>
              </a:rPr>
              <a:t>049-2200098</a:t>
            </a:r>
            <a:endParaRPr lang="zh-TW" altLang="en-US" sz="3600" dirty="0">
              <a:latin typeface="微軟正黑體" panose="020B0604030504040204" pitchFamily="34" charset="-120"/>
              <a:ea typeface="微軟正黑體" panose="020B0604030504040204" pitchFamily="34" charset="-120"/>
            </a:endParaRPr>
          </a:p>
        </p:txBody>
      </p:sp>
      <p:sp>
        <p:nvSpPr>
          <p:cNvPr id="11" name="投影片編號版面配置區 10">
            <a:extLst>
              <a:ext uri="{FF2B5EF4-FFF2-40B4-BE49-F238E27FC236}">
                <a16:creationId xmlns:a16="http://schemas.microsoft.com/office/drawing/2014/main" id="{0BFB75C2-2233-4E26-971C-8213AE828B5F}"/>
              </a:ext>
            </a:extLst>
          </p:cNvPr>
          <p:cNvSpPr>
            <a:spLocks noGrp="1"/>
          </p:cNvSpPr>
          <p:nvPr>
            <p:ph type="sldNum" sz="quarter" idx="12"/>
          </p:nvPr>
        </p:nvSpPr>
        <p:spPr/>
        <p:txBody>
          <a:bodyPr/>
          <a:lstStyle/>
          <a:p>
            <a:fld id="{8DC4374B-3742-4AB2-9965-85465C75D90C}" type="slidenum">
              <a:rPr lang="zh-TW" altLang="en-US" smtClean="0"/>
              <a:t>7</a:t>
            </a:fld>
            <a:endParaRPr lang="zh-TW" altLang="en-US"/>
          </a:p>
        </p:txBody>
      </p:sp>
    </p:spTree>
    <p:extLst>
      <p:ext uri="{BB962C8B-B14F-4D97-AF65-F5344CB8AC3E}">
        <p14:creationId xmlns:p14="http://schemas.microsoft.com/office/powerpoint/2010/main" val="31020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CFC34DD-662B-46E3-9A89-7175DECF1E87}"/>
              </a:ext>
            </a:extLst>
          </p:cNvPr>
          <p:cNvPicPr>
            <a:picLocks noChangeAspect="1"/>
          </p:cNvPicPr>
          <p:nvPr/>
        </p:nvPicPr>
        <p:blipFill>
          <a:blip r:embed="rId2"/>
          <a:stretch>
            <a:fillRect/>
          </a:stretch>
        </p:blipFill>
        <p:spPr>
          <a:xfrm>
            <a:off x="-1" y="1036918"/>
            <a:ext cx="12192000" cy="5931068"/>
          </a:xfrm>
          <a:prstGeom prst="rect">
            <a:avLst/>
          </a:prstGeom>
        </p:spPr>
      </p:pic>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進入「報名系統」內</a:t>
            </a:r>
          </a:p>
        </p:txBody>
      </p:sp>
      <p:sp>
        <p:nvSpPr>
          <p:cNvPr id="7" name="文字方塊 6">
            <a:extLst>
              <a:ext uri="{FF2B5EF4-FFF2-40B4-BE49-F238E27FC236}">
                <a16:creationId xmlns:a16="http://schemas.microsoft.com/office/drawing/2014/main" id="{0B49BB48-7A04-4A38-9694-0B503FC9E4D4}"/>
              </a:ext>
            </a:extLst>
          </p:cNvPr>
          <p:cNvSpPr txBox="1"/>
          <p:nvPr/>
        </p:nvSpPr>
        <p:spPr>
          <a:xfrm>
            <a:off x="1901691" y="3310292"/>
            <a:ext cx="1739411" cy="1569660"/>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基本資料及學校科展</a:t>
            </a:r>
            <a:b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b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作品件數統計表</a:t>
            </a:r>
            <a:endParaRPr lang="zh-TW" altLang="en-US" sz="240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7B5F84D-4917-413B-8DED-42998B103CA3}"/>
              </a:ext>
            </a:extLst>
          </p:cNvPr>
          <p:cNvSpPr txBox="1"/>
          <p:nvPr/>
        </p:nvSpPr>
        <p:spPr>
          <a:xfrm>
            <a:off x="3742729" y="3851170"/>
            <a:ext cx="1539754" cy="461665"/>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endParaRPr lang="zh-TW" altLang="en-US" sz="2400"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501B5702-B8A5-4118-A6B9-B0B9373FDE12}"/>
              </a:ext>
            </a:extLst>
          </p:cNvPr>
          <p:cNvSpPr txBox="1"/>
          <p:nvPr/>
        </p:nvSpPr>
        <p:spPr>
          <a:xfrm>
            <a:off x="5384110" y="3448863"/>
            <a:ext cx="1667239" cy="1200329"/>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endParaRPr lang="zh-TW" altLang="en-US" sz="2400" dirty="0">
              <a:latin typeface="微軟正黑體" panose="020B0604030504040204" pitchFamily="34" charset="-120"/>
              <a:ea typeface="微軟正黑體" panose="020B0604030504040204" pitchFamily="34" charset="-120"/>
            </a:endParaRPr>
          </a:p>
        </p:txBody>
      </p:sp>
      <p:sp>
        <p:nvSpPr>
          <p:cNvPr id="29" name="投影片編號版面配置區 28">
            <a:extLst>
              <a:ext uri="{FF2B5EF4-FFF2-40B4-BE49-F238E27FC236}">
                <a16:creationId xmlns:a16="http://schemas.microsoft.com/office/drawing/2014/main" id="{1245F374-AF35-466D-AE01-D72CBF561232}"/>
              </a:ext>
            </a:extLst>
          </p:cNvPr>
          <p:cNvSpPr>
            <a:spLocks noGrp="1"/>
          </p:cNvSpPr>
          <p:nvPr>
            <p:ph type="sldNum" sz="quarter" idx="12"/>
          </p:nvPr>
        </p:nvSpPr>
        <p:spPr/>
        <p:txBody>
          <a:bodyPr/>
          <a:lstStyle/>
          <a:p>
            <a:fld id="{8DC4374B-3742-4AB2-9965-85465C75D90C}" type="slidenum">
              <a:rPr lang="zh-TW" altLang="en-US" smtClean="0"/>
              <a:t>8</a:t>
            </a:fld>
            <a:endParaRPr lang="zh-TW" altLang="en-US"/>
          </a:p>
        </p:txBody>
      </p:sp>
      <p:sp>
        <p:nvSpPr>
          <p:cNvPr id="32" name="文字方塊 31">
            <a:extLst>
              <a:ext uri="{FF2B5EF4-FFF2-40B4-BE49-F238E27FC236}">
                <a16:creationId xmlns:a16="http://schemas.microsoft.com/office/drawing/2014/main" id="{55E8B85D-5ADB-43A7-A6B4-ED84CB66F9D4}"/>
              </a:ext>
            </a:extLst>
          </p:cNvPr>
          <p:cNvSpPr txBox="1"/>
          <p:nvPr/>
        </p:nvSpPr>
        <p:spPr>
          <a:xfrm>
            <a:off x="7220755" y="1230284"/>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列印作品件數統計表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9CD07099-B12A-4451-938B-4CB1E1255D3D}"/>
              </a:ext>
            </a:extLst>
          </p:cNvPr>
          <p:cNvSpPr txBox="1"/>
          <p:nvPr/>
        </p:nvSpPr>
        <p:spPr>
          <a:xfrm>
            <a:off x="7220755" y="1785008"/>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列印送展表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附件二之一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6F14B990-F5A2-444A-BD8D-16C8A3820217}"/>
              </a:ext>
            </a:extLst>
          </p:cNvPr>
          <p:cNvSpPr txBox="1"/>
          <p:nvPr/>
        </p:nvSpPr>
        <p:spPr>
          <a:xfrm>
            <a:off x="7220755" y="4095511"/>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作品說明書封面</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C117A9C9-3FCF-4806-B8C9-C98FC33CC760}"/>
              </a:ext>
            </a:extLst>
          </p:cNvPr>
          <p:cNvSpPr txBox="1"/>
          <p:nvPr/>
        </p:nvSpPr>
        <p:spPr>
          <a:xfrm>
            <a:off x="7220755" y="4650235"/>
            <a:ext cx="4183857"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肖像及著作權授權同意書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之一、</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654AE54-3E19-4B6F-83D5-014C96240B4B}"/>
              </a:ext>
            </a:extLst>
          </p:cNvPr>
          <p:cNvSpPr txBox="1"/>
          <p:nvPr/>
        </p:nvSpPr>
        <p:spPr>
          <a:xfrm>
            <a:off x="7220756" y="6036685"/>
            <a:ext cx="4183856" cy="461665"/>
          </a:xfrm>
          <a:prstGeom prst="rect">
            <a:avLst/>
          </a:prstGeom>
          <a:solidFill>
            <a:schemeClr val="accent4">
              <a:lumMod val="40000"/>
              <a:lumOff val="60000"/>
            </a:schemeClr>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列印逐項檢核表</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b="0" i="0" u="none" strike="noStrike" dirty="0">
                <a:solidFill>
                  <a:srgbClr val="FF0000"/>
                </a:solidFill>
                <a:effectLst/>
                <a:latin typeface="微軟正黑體" panose="020B0604030504040204" pitchFamily="34" charset="-120"/>
                <a:ea typeface="微軟正黑體" panose="020B0604030504040204" pitchFamily="34" charset="-120"/>
              </a:rPr>
              <a:t>附件十一</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76EFFF9B-D831-49A3-9139-DB4B30E71B86}"/>
              </a:ext>
            </a:extLst>
          </p:cNvPr>
          <p:cNvSpPr txBox="1"/>
          <p:nvPr/>
        </p:nvSpPr>
        <p:spPr>
          <a:xfrm>
            <a:off x="7220752" y="5481958"/>
            <a:ext cx="4183856" cy="461665"/>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下載相關切結書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附件九</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C5BB18B9-FBAF-4C26-A30E-A131B2DA23A5}"/>
              </a:ext>
            </a:extLst>
          </p:cNvPr>
          <p:cNvSpPr txBox="1"/>
          <p:nvPr/>
        </p:nvSpPr>
        <p:spPr>
          <a:xfrm>
            <a:off x="7220755" y="2339732"/>
            <a:ext cx="4183853" cy="830997"/>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本作品曾報名其他競賽</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紀錄表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二之二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DA645F2D-73E6-4A7C-95B5-4BC12BB92172}"/>
              </a:ext>
            </a:extLst>
          </p:cNvPr>
          <p:cNvSpPr txBox="1"/>
          <p:nvPr/>
        </p:nvSpPr>
        <p:spPr>
          <a:xfrm>
            <a:off x="7220752" y="3263788"/>
            <a:ext cx="4183853"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延續性研究作品說明表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二之三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54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5EBF245-1C4E-43CB-85CA-2BF70D925AC9}"/>
              </a:ext>
            </a:extLst>
          </p:cNvPr>
          <p:cNvSpPr/>
          <p:nvPr/>
        </p:nvSpPr>
        <p:spPr>
          <a:xfrm>
            <a:off x="1" y="1415560"/>
            <a:ext cx="12192000" cy="544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矩形: 圓角 2">
            <a:extLst>
              <a:ext uri="{FF2B5EF4-FFF2-40B4-BE49-F238E27FC236}">
                <a16:creationId xmlns:a16="http://schemas.microsoft.com/office/drawing/2014/main" id="{39261315-5FD7-4C19-859C-05245333B74D}"/>
              </a:ext>
            </a:extLst>
          </p:cNvPr>
          <p:cNvSpPr/>
          <p:nvPr/>
        </p:nvSpPr>
        <p:spPr>
          <a:xfrm>
            <a:off x="2427587" y="3156438"/>
            <a:ext cx="4844562" cy="3266482"/>
          </a:xfrm>
          <a:prstGeom prst="roundRect">
            <a:avLst>
              <a:gd name="adj" fmla="val 7784"/>
            </a:avLst>
          </a:prstGeom>
          <a:solidFill>
            <a:schemeClr val="tx2">
              <a:lumMod val="75000"/>
            </a:schemeClr>
          </a:solidFill>
          <a:ln w="57150">
            <a:solidFill>
              <a:srgbClr val="44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2D2B8C2F-5544-467A-8E48-8204B37E1020}"/>
              </a:ext>
            </a:extLst>
          </p:cNvPr>
          <p:cNvSpPr/>
          <p:nvPr/>
        </p:nvSpPr>
        <p:spPr>
          <a:xfrm>
            <a:off x="7570176" y="3156438"/>
            <a:ext cx="4447331" cy="3266482"/>
          </a:xfrm>
          <a:prstGeom prst="roundRect">
            <a:avLst>
              <a:gd name="adj" fmla="val 7784"/>
            </a:avLst>
          </a:prstGeom>
          <a:solidFill>
            <a:schemeClr val="tx2">
              <a:lumMod val="75000"/>
            </a:schemeClr>
          </a:solidFill>
          <a:ln w="57150">
            <a:solidFill>
              <a:srgbClr val="445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3">
            <a:extLst>
              <a:ext uri="{FF2B5EF4-FFF2-40B4-BE49-F238E27FC236}">
                <a16:creationId xmlns:a16="http://schemas.microsoft.com/office/drawing/2014/main" id="{1389B927-D036-40E3-B130-A93C9AD91AA6}"/>
              </a:ext>
            </a:extLst>
          </p:cNvPr>
          <p:cNvSpPr txBox="1">
            <a:spLocks/>
          </p:cNvSpPr>
          <p:nvPr/>
        </p:nvSpPr>
        <p:spPr>
          <a:xfrm>
            <a:off x="282633" y="365125"/>
            <a:ext cx="11071167" cy="8651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4454A2"/>
                </a:solidFill>
                <a:latin typeface="微軟正黑體" panose="020B0604030504040204" pitchFamily="34" charset="-120"/>
                <a:ea typeface="微軟正黑體" panose="020B0604030504040204" pitchFamily="34" charset="-120"/>
              </a:rPr>
              <a:t>「報名系統</a:t>
            </a:r>
            <a:r>
              <a:rPr lang="en-US" altLang="zh-TW" b="1" dirty="0">
                <a:solidFill>
                  <a:srgbClr val="4454A2"/>
                </a:solidFill>
                <a:latin typeface="微軟正黑體" panose="020B0604030504040204" pitchFamily="34" charset="-120"/>
                <a:ea typeface="微軟正黑體" panose="020B0604030504040204" pitchFamily="34" charset="-120"/>
              </a:rPr>
              <a:t>~</a:t>
            </a:r>
            <a:r>
              <a:rPr lang="zh-TW" altLang="en-US" b="1" dirty="0">
                <a:solidFill>
                  <a:srgbClr val="4454A2"/>
                </a:solidFill>
                <a:latin typeface="微軟正黑體" panose="020B0604030504040204" pitchFamily="34" charset="-120"/>
                <a:ea typeface="微軟正黑體" panose="020B0604030504040204" pitchFamily="34" charset="-120"/>
              </a:rPr>
              <a:t>功能選單」</a:t>
            </a:r>
          </a:p>
        </p:txBody>
      </p:sp>
      <p:sp>
        <p:nvSpPr>
          <p:cNvPr id="7" name="文字方塊 6">
            <a:extLst>
              <a:ext uri="{FF2B5EF4-FFF2-40B4-BE49-F238E27FC236}">
                <a16:creationId xmlns:a16="http://schemas.microsoft.com/office/drawing/2014/main" id="{0B49BB48-7A04-4A38-9694-0B503FC9E4D4}"/>
              </a:ext>
            </a:extLst>
          </p:cNvPr>
          <p:cNvSpPr txBox="1"/>
          <p:nvPr/>
        </p:nvSpPr>
        <p:spPr>
          <a:xfrm>
            <a:off x="2427587" y="1876759"/>
            <a:ext cx="3558471" cy="830997"/>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基本資料及</a:t>
            </a:r>
            <a:endPar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endParaRP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學校科展作品件數統計表</a:t>
            </a:r>
            <a:endParaRPr lang="zh-TW" altLang="en-US" sz="240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7B5F84D-4917-413B-8DED-42998B103CA3}"/>
              </a:ext>
            </a:extLst>
          </p:cNvPr>
          <p:cNvSpPr txBox="1"/>
          <p:nvPr/>
        </p:nvSpPr>
        <p:spPr>
          <a:xfrm>
            <a:off x="6483956" y="2061424"/>
            <a:ext cx="2445531" cy="461665"/>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報名作品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取號</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501B5702-B8A5-4118-A6B9-B0B9373FDE12}"/>
              </a:ext>
            </a:extLst>
          </p:cNvPr>
          <p:cNvSpPr txBox="1"/>
          <p:nvPr/>
        </p:nvSpPr>
        <p:spPr>
          <a:xfrm>
            <a:off x="9595227" y="1692091"/>
            <a:ext cx="1667239" cy="1200329"/>
          </a:xfrm>
          <a:prstGeom prst="rect">
            <a:avLst/>
          </a:prstGeom>
          <a:solidFill>
            <a:srgbClr val="DFE2F3"/>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修改</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p>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上傳作品</a:t>
            </a:r>
            <a:r>
              <a:rPr lang="en-US" altLang="zh-TW" sz="2400"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取消報名</a:t>
            </a:r>
            <a:endParaRPr lang="zh-TW" altLang="en-US" sz="24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DAD87BED-DC0C-463A-941E-437AAD808BD3}"/>
              </a:ext>
            </a:extLst>
          </p:cNvPr>
          <p:cNvSpPr txBox="1"/>
          <p:nvPr/>
        </p:nvSpPr>
        <p:spPr>
          <a:xfrm>
            <a:off x="2735329" y="3341105"/>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列印作品件數統計表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F448C90C-D1FB-488E-A4D2-F92BD8D9F2F3}"/>
              </a:ext>
            </a:extLst>
          </p:cNvPr>
          <p:cNvSpPr txBox="1"/>
          <p:nvPr/>
        </p:nvSpPr>
        <p:spPr>
          <a:xfrm>
            <a:off x="2735329" y="3895175"/>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列印送展表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附件二之一</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209B946C-B727-410C-B3C9-E46FABD2C2A8}"/>
              </a:ext>
            </a:extLst>
          </p:cNvPr>
          <p:cNvSpPr txBox="1"/>
          <p:nvPr/>
        </p:nvSpPr>
        <p:spPr>
          <a:xfrm>
            <a:off x="2735329" y="4449245"/>
            <a:ext cx="4183857" cy="461665"/>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作品說明書封面</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4728584E-B6C2-474A-A530-8BFAA5D1F044}"/>
              </a:ext>
            </a:extLst>
          </p:cNvPr>
          <p:cNvSpPr txBox="1"/>
          <p:nvPr/>
        </p:nvSpPr>
        <p:spPr>
          <a:xfrm>
            <a:off x="2735329" y="4999145"/>
            <a:ext cx="4183857" cy="738664"/>
          </a:xfrm>
          <a:prstGeom prst="rect">
            <a:avLst/>
          </a:prstGeom>
          <a:solidFill>
            <a:schemeClr val="accent4">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列印</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肖像及著作權授權同意書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之一、</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六</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2E0895F1-3441-4E3F-B340-AFC2BB12BF1C}"/>
              </a:ext>
            </a:extLst>
          </p:cNvPr>
          <p:cNvSpPr txBox="1"/>
          <p:nvPr/>
        </p:nvSpPr>
        <p:spPr>
          <a:xfrm>
            <a:off x="2735330" y="5826044"/>
            <a:ext cx="4183856" cy="461665"/>
          </a:xfrm>
          <a:prstGeom prst="rect">
            <a:avLst/>
          </a:prstGeom>
          <a:solidFill>
            <a:schemeClr val="accent4">
              <a:lumMod val="40000"/>
              <a:lumOff val="60000"/>
            </a:schemeClr>
          </a:solidFill>
        </p:spPr>
        <p:txBody>
          <a:bodyPr wrap="square">
            <a:spAutoFit/>
          </a:bodyPr>
          <a:lstStyle/>
          <a:p>
            <a:r>
              <a:rPr lang="zh-TW" altLang="en-US" sz="2400" b="0" i="0" u="none" strike="noStrike" dirty="0">
                <a:solidFill>
                  <a:srgbClr val="333333"/>
                </a:solidFill>
                <a:effectLst/>
                <a:latin typeface="微軟正黑體" panose="020B0604030504040204" pitchFamily="34" charset="-120"/>
                <a:ea typeface="微軟正黑體" panose="020B0604030504040204" pitchFamily="34" charset="-120"/>
              </a:rPr>
              <a:t>列印逐項檢核表</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b="0" i="0" u="none" strike="noStrike" dirty="0">
                <a:solidFill>
                  <a:srgbClr val="FF0000"/>
                </a:solidFill>
                <a:effectLst/>
                <a:latin typeface="微軟正黑體" panose="020B0604030504040204" pitchFamily="34" charset="-120"/>
                <a:ea typeface="微軟正黑體" panose="020B0604030504040204" pitchFamily="34" charset="-120"/>
              </a:rPr>
              <a:t>附件十一</a:t>
            </a:r>
            <a:r>
              <a:rPr lang="en-US" altLang="zh-TW" b="0" i="0"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3E5AAED8-33AD-4D42-BAED-DB155FC98E8C}"/>
              </a:ext>
            </a:extLst>
          </p:cNvPr>
          <p:cNvSpPr txBox="1"/>
          <p:nvPr/>
        </p:nvSpPr>
        <p:spPr>
          <a:xfrm>
            <a:off x="7773212" y="3341105"/>
            <a:ext cx="4048943" cy="461665"/>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下載相關切結書</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附件九</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3D460D56-5E04-4045-8FAF-C1A961D9EA8B}"/>
              </a:ext>
            </a:extLst>
          </p:cNvPr>
          <p:cNvSpPr txBox="1"/>
          <p:nvPr/>
        </p:nvSpPr>
        <p:spPr>
          <a:xfrm>
            <a:off x="7773214" y="3895175"/>
            <a:ext cx="4048943" cy="830997"/>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本作品曾報名其他競賽</a:t>
            </a:r>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紀錄表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二之二</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a16="http://schemas.microsoft.com/office/drawing/2014/main" id="{5D21250A-8A9A-47B5-9A9C-DC846CCDBF74}"/>
              </a:ext>
            </a:extLst>
          </p:cNvPr>
          <p:cNvSpPr/>
          <p:nvPr/>
        </p:nvSpPr>
        <p:spPr>
          <a:xfrm>
            <a:off x="6063918" y="2181905"/>
            <a:ext cx="342178" cy="22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CEEBDA52-67D1-416C-A700-8C9890DF42A3}"/>
              </a:ext>
            </a:extLst>
          </p:cNvPr>
          <p:cNvSpPr/>
          <p:nvPr/>
        </p:nvSpPr>
        <p:spPr>
          <a:xfrm>
            <a:off x="9085207" y="2181905"/>
            <a:ext cx="342178" cy="22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93CA2FFC-BD57-44B4-A425-3D45933476BB}"/>
              </a:ext>
            </a:extLst>
          </p:cNvPr>
          <p:cNvSpPr txBox="1"/>
          <p:nvPr/>
        </p:nvSpPr>
        <p:spPr>
          <a:xfrm>
            <a:off x="7773211" y="4821180"/>
            <a:ext cx="4048943" cy="738664"/>
          </a:xfrm>
          <a:prstGeom prst="rect">
            <a:avLst/>
          </a:prstGeom>
          <a:solidFill>
            <a:schemeClr val="accent6">
              <a:lumMod val="40000"/>
              <a:lumOff val="60000"/>
            </a:schemeClr>
          </a:solidFill>
        </p:spPr>
        <p:txBody>
          <a:bodyPr wrap="square">
            <a:spAutoFit/>
          </a:bodyPr>
          <a:lstStyle/>
          <a:p>
            <a:pPr algn="l" fontAlgn="t"/>
            <a:r>
              <a:rPr lang="zh-TW" altLang="en-US" sz="2400" u="none" strike="noStrike" dirty="0">
                <a:solidFill>
                  <a:srgbClr val="333333"/>
                </a:solidFill>
                <a:effectLst/>
                <a:latin typeface="微軟正黑體" panose="020B0604030504040204" pitchFamily="34" charset="-120"/>
                <a:ea typeface="微軟正黑體" panose="020B0604030504040204" pitchFamily="34" charset="-120"/>
              </a:rPr>
              <a:t>下載</a:t>
            </a:r>
            <a:r>
              <a:rPr lang="zh-TW" altLang="en-US" sz="2400" u="none" strike="noStrike" dirty="0">
                <a:solidFill>
                  <a:srgbClr val="FF0000"/>
                </a:solidFill>
                <a:effectLst/>
                <a:latin typeface="微軟正黑體" panose="020B0604030504040204" pitchFamily="34" charset="-120"/>
                <a:ea typeface="微軟正黑體" panose="020B0604030504040204" pitchFamily="34" charset="-120"/>
              </a:rPr>
              <a:t>延續性研究作品說明表</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r>
              <a:rPr lang="zh-TW" altLang="en-US" u="none" strike="noStrike" dirty="0">
                <a:solidFill>
                  <a:srgbClr val="333333"/>
                </a:solidFill>
                <a:effectLst/>
                <a:latin typeface="微軟正黑體" panose="020B0604030504040204" pitchFamily="34" charset="-120"/>
                <a:ea typeface="微軟正黑體" panose="020B0604030504040204" pitchFamily="34" charset="-120"/>
              </a:rPr>
              <a:t>附件</a:t>
            </a:r>
            <a:r>
              <a:rPr lang="zh-TW" altLang="en-US" u="none" strike="noStrike" dirty="0">
                <a:solidFill>
                  <a:srgbClr val="FF0000"/>
                </a:solidFill>
                <a:effectLst/>
                <a:latin typeface="微軟正黑體" panose="020B0604030504040204" pitchFamily="34" charset="-120"/>
                <a:ea typeface="微軟正黑體" panose="020B0604030504040204" pitchFamily="34" charset="-120"/>
              </a:rPr>
              <a:t>二之三</a:t>
            </a:r>
            <a:r>
              <a:rPr lang="en-US" altLang="zh-TW" u="none" strike="noStrike" dirty="0">
                <a:solidFill>
                  <a:srgbClr val="333333"/>
                </a:solidFill>
                <a:effectLst/>
                <a:latin typeface="微軟正黑體" panose="020B0604030504040204" pitchFamily="34" charset="-120"/>
                <a:ea typeface="微軟正黑體" panose="020B0604030504040204" pitchFamily="34" charset="-120"/>
              </a:rPr>
              <a:t>)</a:t>
            </a:r>
            <a:endParaRPr lang="zh-TW" altLang="en-US" sz="2400" dirty="0">
              <a:effectLst/>
              <a:latin typeface="微軟正黑體" panose="020B0604030504040204" pitchFamily="34" charset="-120"/>
              <a:ea typeface="微軟正黑體" panose="020B0604030504040204" pitchFamily="34" charset="-120"/>
            </a:endParaRPr>
          </a:p>
        </p:txBody>
      </p:sp>
      <p:sp>
        <p:nvSpPr>
          <p:cNvPr id="8" name="投影片編號版面配置區 7">
            <a:extLst>
              <a:ext uri="{FF2B5EF4-FFF2-40B4-BE49-F238E27FC236}">
                <a16:creationId xmlns:a16="http://schemas.microsoft.com/office/drawing/2014/main" id="{F26C5ACA-355A-46A5-AD88-814B7BA792CD}"/>
              </a:ext>
            </a:extLst>
          </p:cNvPr>
          <p:cNvSpPr>
            <a:spLocks noGrp="1"/>
          </p:cNvSpPr>
          <p:nvPr>
            <p:ph type="sldNum" sz="quarter" idx="12"/>
          </p:nvPr>
        </p:nvSpPr>
        <p:spPr/>
        <p:txBody>
          <a:bodyPr/>
          <a:lstStyle/>
          <a:p>
            <a:fld id="{8DC4374B-3742-4AB2-9965-85465C75D90C}" type="slidenum">
              <a:rPr lang="zh-TW" altLang="en-US" smtClean="0"/>
              <a:t>9</a:t>
            </a:fld>
            <a:endParaRPr lang="zh-TW" altLang="en-US"/>
          </a:p>
        </p:txBody>
      </p:sp>
      <p:pic>
        <p:nvPicPr>
          <p:cNvPr id="10" name="圖片 9">
            <a:extLst>
              <a:ext uri="{FF2B5EF4-FFF2-40B4-BE49-F238E27FC236}">
                <a16:creationId xmlns:a16="http://schemas.microsoft.com/office/drawing/2014/main" id="{37C8F03B-C4EA-4B12-AA2A-E08B3D5157C4}"/>
              </a:ext>
            </a:extLst>
          </p:cNvPr>
          <p:cNvPicPr>
            <a:picLocks noChangeAspect="1"/>
          </p:cNvPicPr>
          <p:nvPr/>
        </p:nvPicPr>
        <p:blipFill>
          <a:blip r:embed="rId2"/>
          <a:stretch>
            <a:fillRect/>
          </a:stretch>
        </p:blipFill>
        <p:spPr>
          <a:xfrm>
            <a:off x="122615" y="1538653"/>
            <a:ext cx="2101937" cy="5166593"/>
          </a:xfrm>
          <a:prstGeom prst="rect">
            <a:avLst/>
          </a:prstGeom>
        </p:spPr>
      </p:pic>
    </p:spTree>
    <p:extLst>
      <p:ext uri="{BB962C8B-B14F-4D97-AF65-F5344CB8AC3E}">
        <p14:creationId xmlns:p14="http://schemas.microsoft.com/office/powerpoint/2010/main" val="128534442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2006</Words>
  <Application>Microsoft Office PowerPoint</Application>
  <PresentationFormat>寬螢幕</PresentationFormat>
  <Paragraphs>224</Paragraphs>
  <Slides>40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40</vt:i4>
      </vt:variant>
    </vt:vector>
  </HeadingPairs>
  <TitlesOfParts>
    <vt:vector size="45" baseType="lpstr">
      <vt:lpstr>微軟正黑體</vt:lpstr>
      <vt:lpstr>Arial</vt:lpstr>
      <vt:lpstr>Calibri</vt:lpstr>
      <vt:lpstr>Calibri Light</vt:lpstr>
      <vt:lpstr>Office 佈景主題</vt:lpstr>
      <vt:lpstr>科展參賽報名說明會</vt:lpstr>
      <vt:lpstr>報名日期：</vt:lpstr>
      <vt:lpstr>https://sci.ptc.edu.tw</vt:lpstr>
      <vt:lpstr>點選上方右側「報名系統」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科展參賽報名說明會</dc:title>
  <dc:creator>超俊</dc:creator>
  <cp:lastModifiedBy>超俊</cp:lastModifiedBy>
  <cp:revision>46</cp:revision>
  <dcterms:created xsi:type="dcterms:W3CDTF">2025-02-13T05:44:42Z</dcterms:created>
  <dcterms:modified xsi:type="dcterms:W3CDTF">2025-02-18T12:23:53Z</dcterms:modified>
</cp:coreProperties>
</file>